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BB218-876D-4C67-B3CC-FF76DF41E5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1FB91-A713-4787-916C-D2E7D5968A7C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BB218-876D-4C67-B3CC-FF76DF41E5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1FB91-A713-4787-916C-D2E7D596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BB218-876D-4C67-B3CC-FF76DF41E5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1FB91-A713-4787-916C-D2E7D596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BB218-876D-4C67-B3CC-FF76DF41E5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1FB91-A713-4787-916C-D2E7D596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BB218-876D-4C67-B3CC-FF76DF41E5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1FB91-A713-4787-916C-D2E7D5968A7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BB218-876D-4C67-B3CC-FF76DF41E5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1FB91-A713-4787-916C-D2E7D596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BB218-876D-4C67-B3CC-FF76DF41E5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1FB91-A713-4787-916C-D2E7D5968A7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BB218-876D-4C67-B3CC-FF76DF41E5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1FB91-A713-4787-916C-D2E7D596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BB218-876D-4C67-B3CC-FF76DF41E5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1FB91-A713-4787-916C-D2E7D596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BB218-876D-4C67-B3CC-FF76DF41E5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1FB91-A713-4787-916C-D2E7D596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06BB218-876D-4C67-B3CC-FF76DF41E5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E71FB91-A713-4787-916C-D2E7D596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6BB218-876D-4C67-B3CC-FF76DF41E52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E71FB91-A713-4787-916C-D2E7D5968A7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5566983_origin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244" cy="6858000"/>
          </a:xfrm>
        </p:spPr>
      </p:pic>
      <p:sp>
        <p:nvSpPr>
          <p:cNvPr id="7" name="TextBox 6"/>
          <p:cNvSpPr txBox="1"/>
          <p:nvPr/>
        </p:nvSpPr>
        <p:spPr>
          <a:xfrm>
            <a:off x="1428728" y="4714884"/>
            <a:ext cx="67866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err="1" smtClean="0">
                <a:solidFill>
                  <a:srgbClr val="FF0000"/>
                </a:solidFill>
              </a:rPr>
              <a:t>Папортники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785795"/>
            <a:ext cx="4038600" cy="551067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славянской мифологии волшебным зельем считается цветок </a:t>
            </a:r>
            <a:r>
              <a:rPr lang="ru-RU" dirty="0" err="1" smtClean="0"/>
              <a:t>папортника</a:t>
            </a:r>
            <a:r>
              <a:rPr lang="ru-RU" dirty="0" smtClean="0"/>
              <a:t>. По поверьем считается, что </a:t>
            </a:r>
            <a:r>
              <a:rPr lang="ru-RU" dirty="0" err="1" smtClean="0"/>
              <a:t>папортник</a:t>
            </a:r>
            <a:r>
              <a:rPr lang="ru-RU" dirty="0" smtClean="0"/>
              <a:t> цветет лишь один миг , в ночь под Ивана Купалу. Сорвать цветок очень трудно, тем </a:t>
            </a:r>
            <a:r>
              <a:rPr lang="ru-RU" dirty="0" err="1" smtClean="0"/>
              <a:t>более,что</a:t>
            </a:r>
            <a:r>
              <a:rPr lang="ru-RU" dirty="0" smtClean="0"/>
              <a:t> черти все время мешают и запугивают.</a:t>
            </a:r>
            <a:endParaRPr lang="ru-RU" dirty="0"/>
          </a:p>
        </p:txBody>
      </p:sp>
      <p:pic>
        <p:nvPicPr>
          <p:cNvPr id="5" name="Содержимое 4" descr="73780222_79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14942" y="785794"/>
            <a:ext cx="3428586" cy="55172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6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571480"/>
            <a:ext cx="3816363" cy="5724545"/>
          </a:xfrm>
        </p:spPr>
      </p:pic>
      <p:pic>
        <p:nvPicPr>
          <p:cNvPr id="6" name="Содержимое 5" descr="a87fc5b8654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571480"/>
            <a:ext cx="4038600" cy="2752979"/>
          </a:xfrm>
        </p:spPr>
      </p:pic>
      <p:pic>
        <p:nvPicPr>
          <p:cNvPr id="7" name="Рисунок 6" descr="p105_paporotnik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429000"/>
            <a:ext cx="4045814" cy="29088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57818" y="5715016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</a:rPr>
              <a:t>Папортник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521495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Хвощ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8" y="2643182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Плаун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Папортник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Более 10 </a:t>
            </a:r>
            <a:r>
              <a:rPr lang="ru-RU" dirty="0" err="1" smtClean="0"/>
              <a:t>тыс</a:t>
            </a:r>
            <a:r>
              <a:rPr lang="ru-RU" dirty="0" smtClean="0"/>
              <a:t> видов</a:t>
            </a:r>
          </a:p>
          <a:p>
            <a:r>
              <a:rPr lang="ru-RU" dirty="0" smtClean="0"/>
              <a:t>Размеры от нескольких мм до 20 метров</a:t>
            </a:r>
          </a:p>
          <a:p>
            <a:r>
              <a:rPr lang="ru-RU" dirty="0" smtClean="0"/>
              <a:t>Размножаются спорами</a:t>
            </a:r>
            <a:endParaRPr lang="ru-RU" dirty="0"/>
          </a:p>
        </p:txBody>
      </p:sp>
      <p:pic>
        <p:nvPicPr>
          <p:cNvPr id="5" name="Содержимое 4" descr="Ostrich_Fer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56430" y="1770063"/>
            <a:ext cx="3838016" cy="45259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0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0364" y="37812"/>
            <a:ext cx="3933425" cy="6820188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5929322" y="1857364"/>
            <a:ext cx="1214446" cy="6429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714612" y="4714884"/>
            <a:ext cx="857256" cy="7858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643570" y="5072074"/>
            <a:ext cx="1785950" cy="5715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15206" y="142873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Вайя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500958" y="4786322"/>
            <a:ext cx="1643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Корневища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2910" y="4429132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Спорангии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7359134_Carboniferous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80008" cy="6858000"/>
          </a:xfrm>
        </p:spPr>
      </p:pic>
      <p:sp>
        <p:nvSpPr>
          <p:cNvPr id="5" name="TextBox 4"/>
          <p:cNvSpPr txBox="1"/>
          <p:nvPr/>
        </p:nvSpPr>
        <p:spPr>
          <a:xfrm>
            <a:off x="1500166" y="428604"/>
            <a:ext cx="6572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Древовидные </a:t>
            </a:r>
            <a:r>
              <a:rPr lang="ru-RU" sz="2800" b="1" dirty="0" err="1" smtClean="0">
                <a:solidFill>
                  <a:schemeClr val="bg1"/>
                </a:solidFill>
              </a:rPr>
              <a:t>папортники</a:t>
            </a:r>
            <a:r>
              <a:rPr lang="ru-RU" sz="2800" b="1" dirty="0" smtClean="0">
                <a:solidFill>
                  <a:schemeClr val="bg1"/>
                </a:solidFill>
              </a:rPr>
              <a:t> 300 </a:t>
            </a:r>
            <a:r>
              <a:rPr lang="ru-RU" sz="2800" b="1" dirty="0" err="1" smtClean="0">
                <a:solidFill>
                  <a:schemeClr val="bg1"/>
                </a:solidFill>
              </a:rPr>
              <a:t>млн</a:t>
            </a:r>
            <a:r>
              <a:rPr lang="ru-RU" sz="2800" b="1" dirty="0" smtClean="0">
                <a:solidFill>
                  <a:schemeClr val="bg1"/>
                </a:solidFill>
              </a:rPr>
              <a:t> лет назад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Хвощи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Многолетние травянистые растения</a:t>
            </a:r>
          </a:p>
          <a:p>
            <a:r>
              <a:rPr lang="ru-RU" dirty="0" smtClean="0"/>
              <a:t>Размножаются спорами</a:t>
            </a:r>
          </a:p>
          <a:p>
            <a:r>
              <a:rPr lang="ru-RU" dirty="0" smtClean="0"/>
              <a:t>Растут на влажной кислой почве</a:t>
            </a:r>
            <a:endParaRPr lang="ru-RU" dirty="0"/>
          </a:p>
        </p:txBody>
      </p:sp>
      <p:pic>
        <p:nvPicPr>
          <p:cNvPr id="5" name="Содержимое 4" descr="6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66784" y="1770063"/>
            <a:ext cx="3017308" cy="45259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Плауны</a:t>
            </a:r>
            <a:endParaRPr lang="ru-RU" dirty="0"/>
          </a:p>
        </p:txBody>
      </p:sp>
      <p:pic>
        <p:nvPicPr>
          <p:cNvPr id="5" name="Содержимое 4" descr="a87fc5b8654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5138" y="2656554"/>
            <a:ext cx="4038600" cy="275297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Растут в сосновых лесах</a:t>
            </a:r>
          </a:p>
          <a:p>
            <a:r>
              <a:rPr lang="ru-RU" dirty="0" smtClean="0"/>
              <a:t>Размножаются спорами</a:t>
            </a:r>
          </a:p>
          <a:p>
            <a:r>
              <a:rPr lang="ru-RU" dirty="0" smtClean="0"/>
              <a:t>Нуждается в охране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Значение </a:t>
            </a:r>
            <a:r>
              <a:rPr lang="ru-RU" sz="3600" dirty="0" err="1" smtClean="0"/>
              <a:t>Папортников,хвощей,плаунов</a:t>
            </a:r>
            <a:r>
              <a:rPr lang="ru-RU" sz="3600" dirty="0" smtClean="0"/>
              <a:t> 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Каменный уголь</a:t>
            </a:r>
          </a:p>
          <a:p>
            <a:r>
              <a:rPr lang="ru-RU" dirty="0" smtClean="0"/>
              <a:t>Использование в </a:t>
            </a:r>
            <a:r>
              <a:rPr lang="ru-RU" dirty="0" err="1" smtClean="0"/>
              <a:t>формацевтике</a:t>
            </a:r>
            <a:endParaRPr lang="ru-RU" dirty="0" smtClean="0"/>
          </a:p>
          <a:p>
            <a:r>
              <a:rPr lang="ru-RU" dirty="0" err="1" smtClean="0"/>
              <a:t>Хвощь</a:t>
            </a:r>
            <a:r>
              <a:rPr lang="ru-RU" dirty="0" smtClean="0"/>
              <a:t> является сорняком</a:t>
            </a:r>
          </a:p>
          <a:p>
            <a:r>
              <a:rPr lang="ru-RU" dirty="0" smtClean="0"/>
              <a:t>Употребляют в пищу</a:t>
            </a:r>
            <a:endParaRPr lang="ru-RU" dirty="0"/>
          </a:p>
        </p:txBody>
      </p:sp>
      <p:pic>
        <p:nvPicPr>
          <p:cNvPr id="4" name="Рисунок 3" descr="p105_paporotni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84578" y="3500438"/>
            <a:ext cx="4159422" cy="3157822"/>
          </a:xfrm>
          <a:prstGeom prst="rect">
            <a:avLst/>
          </a:prstGeom>
        </p:spPr>
      </p:pic>
      <p:pic>
        <p:nvPicPr>
          <p:cNvPr id="5" name="Рисунок 4" descr="24d8113a28f447543733f96ea77d40e25fddc410210520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3929066"/>
            <a:ext cx="3024198" cy="34022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46</TotalTime>
  <Words>101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Слайд 1</vt:lpstr>
      <vt:lpstr>Слайд 2</vt:lpstr>
      <vt:lpstr>Слайд 3</vt:lpstr>
      <vt:lpstr>Папортник</vt:lpstr>
      <vt:lpstr>Слайд 5</vt:lpstr>
      <vt:lpstr>Слайд 6</vt:lpstr>
      <vt:lpstr>Хвощи</vt:lpstr>
      <vt:lpstr>Плауны</vt:lpstr>
      <vt:lpstr>Значение Папортников,хвощей,плаунов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2013-11-27T13:47:04Z</dcterms:created>
  <dcterms:modified xsi:type="dcterms:W3CDTF">2013-11-27T14:33:56Z</dcterms:modified>
</cp:coreProperties>
</file>