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26B-E900-4C74-8D64-161B88AA0A1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DF55-75B8-4BC4-8768-CB7FCA095A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26B-E900-4C74-8D64-161B88AA0A1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DF55-75B8-4BC4-8768-CB7FCA095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26B-E900-4C74-8D64-161B88AA0A1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DF55-75B8-4BC4-8768-CB7FCA095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26B-E900-4C74-8D64-161B88AA0A1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DF55-75B8-4BC4-8768-CB7FCA095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26B-E900-4C74-8D64-161B88AA0A1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DF55-75B8-4BC4-8768-CB7FCA095A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26B-E900-4C74-8D64-161B88AA0A1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DF55-75B8-4BC4-8768-CB7FCA095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26B-E900-4C74-8D64-161B88AA0A1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DF55-75B8-4BC4-8768-CB7FCA095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26B-E900-4C74-8D64-161B88AA0A1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DF55-75B8-4BC4-8768-CB7FCA095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26B-E900-4C74-8D64-161B88AA0A1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DF55-75B8-4BC4-8768-CB7FCA095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26B-E900-4C74-8D64-161B88AA0A1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DF55-75B8-4BC4-8768-CB7FCA095AC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519D26B-E900-4C74-8D64-161B88AA0A1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015DF55-75B8-4BC4-8768-CB7FCA095A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519D26B-E900-4C74-8D64-161B88AA0A1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015DF55-75B8-4BC4-8768-CB7FCA095A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_b77b_fe802f7e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9124" cy="3230880"/>
          </a:xfrm>
        </p:spPr>
      </p:pic>
      <p:pic>
        <p:nvPicPr>
          <p:cNvPr id="8" name="Содержимое 7" descr="659444-48a2ee2aa55c5ff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3214686"/>
          </a:xfrm>
        </p:spPr>
      </p:pic>
      <p:pic>
        <p:nvPicPr>
          <p:cNvPr id="9" name="Рисунок 8" descr="0006721893.f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4686"/>
            <a:ext cx="4457699" cy="3643314"/>
          </a:xfrm>
          <a:prstGeom prst="rect">
            <a:avLst/>
          </a:prstGeom>
        </p:spPr>
      </p:pic>
      <p:pic>
        <p:nvPicPr>
          <p:cNvPr id="10" name="Рисунок 9" descr="5430182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3214686"/>
            <a:ext cx="4714876" cy="36433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57224" y="0"/>
            <a:ext cx="69403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Цветковые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(Покрытосеменные)</a:t>
            </a:r>
            <a:endParaRPr lang="ru-RU" sz="5400" b="1" cap="none" spc="5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Многообразие</a:t>
            </a:r>
            <a:endParaRPr lang="ru-RU" dirty="0"/>
          </a:p>
        </p:txBody>
      </p:sp>
      <p:pic>
        <p:nvPicPr>
          <p:cNvPr id="5" name="Содержимое 4" descr="lili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3786214" cy="2571768"/>
          </a:xfrm>
        </p:spPr>
      </p:pic>
      <p:pic>
        <p:nvPicPr>
          <p:cNvPr id="6" name="Содержимое 5" descr="0006721893.fi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285860"/>
            <a:ext cx="4038600" cy="2524125"/>
          </a:xfr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929066"/>
            <a:ext cx="4064000" cy="2928934"/>
          </a:xfrm>
          <a:prstGeom prst="rect">
            <a:avLst/>
          </a:prstGeom>
        </p:spPr>
      </p:pic>
      <p:pic>
        <p:nvPicPr>
          <p:cNvPr id="8" name="Рисунок 7" descr="090226153110-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000500"/>
            <a:ext cx="3810000" cy="2857500"/>
          </a:xfrm>
          <a:prstGeom prst="rect">
            <a:avLst/>
          </a:prstGeom>
        </p:spPr>
      </p:pic>
      <p:pic>
        <p:nvPicPr>
          <p:cNvPr id="9" name="Рисунок 8" descr="1941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929066"/>
            <a:ext cx="3826045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Места обитания</a:t>
            </a:r>
            <a:endParaRPr lang="ru-RU" dirty="0"/>
          </a:p>
        </p:txBody>
      </p:sp>
      <p:pic>
        <p:nvPicPr>
          <p:cNvPr id="5" name="Содержимое 4" descr="1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038600" cy="2682784"/>
          </a:xfrm>
        </p:spPr>
      </p:pic>
      <p:pic>
        <p:nvPicPr>
          <p:cNvPr id="6" name="Содержимое 5" descr="1244551169izmenenie_razmera_kuvshinka_ro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643051"/>
            <a:ext cx="3900812" cy="2643205"/>
          </a:xfrm>
        </p:spPr>
      </p:pic>
      <p:pic>
        <p:nvPicPr>
          <p:cNvPr id="7" name="Рисунок 6" descr="1243008091_rubus_chamaemorus_close-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786180"/>
            <a:ext cx="4286260" cy="307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flow008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14554"/>
            <a:ext cx="4572000" cy="35996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Сегодня на уроке –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   я </a:t>
            </a:r>
            <a:r>
              <a:rPr lang="ru-RU" dirty="0" smtClean="0"/>
              <a:t>познакомился с 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было непросто 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добился 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меня получилось 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хотелось бы 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мне запомнилось ...</a:t>
            </a:r>
            <a:endParaRPr lang="ru-RU" dirty="0"/>
          </a:p>
        </p:txBody>
      </p:sp>
      <p:pic>
        <p:nvPicPr>
          <p:cNvPr id="5" name="Содержимое 4" descr="736f44744b42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2071678"/>
            <a:ext cx="3714776" cy="3857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467</TotalTime>
  <Words>18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Модульная</vt:lpstr>
      <vt:lpstr>Слайд 1</vt:lpstr>
      <vt:lpstr>Многообразие</vt:lpstr>
      <vt:lpstr>Места обитания</vt:lpstr>
      <vt:lpstr>Значение</vt:lpstr>
      <vt:lpstr>Рефлексия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2013-12-04T05:24:46Z</dcterms:created>
  <dcterms:modified xsi:type="dcterms:W3CDTF">2013-12-04T13:12:25Z</dcterms:modified>
</cp:coreProperties>
</file>