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60" r:id="rId3"/>
    <p:sldId id="257" r:id="rId4"/>
    <p:sldId id="256" r:id="rId5"/>
    <p:sldId id="259" r:id="rId6"/>
    <p:sldId id="258" r:id="rId7"/>
    <p:sldId id="261" r:id="rId8"/>
    <p:sldId id="267" r:id="rId9"/>
    <p:sldId id="269" r:id="rId10"/>
    <p:sldId id="262" r:id="rId11"/>
    <p:sldId id="263" r:id="rId12"/>
    <p:sldId id="264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9B44E81-A663-43D8-A4D9-26524F20E2AA}" type="datetimeFigureOut">
              <a:rPr lang="ru-RU" smtClean="0"/>
              <a:t>29.04.2014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C55116F-B46D-49AE-ACE2-9E3EDD27AB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ade938ad2068c4ecaf9158ba5f7ce74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2657"/>
            <a:ext cx="3778054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323528" y="620688"/>
            <a:ext cx="4752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«Предмет математики настолько серьезен, что полезно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упускать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случаев делать его немного занимательным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Блез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Паскаль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2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xeopsraz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73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52426" y="188640"/>
            <a:ext cx="8468046" cy="648072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	</a:t>
            </a:r>
            <a:r>
              <a:rPr lang="ru-RU" dirty="0" smtClean="0"/>
              <a:t>			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4980" y="153442"/>
            <a:ext cx="80346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Самостоятельная работа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1791" y="980728"/>
            <a:ext cx="72010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вариант   			 2 вариант</a:t>
            </a:r>
            <a:endParaRPr lang="ru-RU" sz="40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462" y="1693207"/>
            <a:ext cx="3744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Вычислите высоту палаты короля: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2,92·2 (м)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8064" y="1742102"/>
            <a:ext cx="3672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Вычислите высоту палаты королевы: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1,565·4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(м)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506" y="2759779"/>
            <a:ext cx="37791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Вычислите длину палаты короля. Ответ округлите до сотых.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1,498·7 (м)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32090" y="2759779"/>
            <a:ext cx="36883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Вычислите длину палаты королевы. Ответ округлите до сотых.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0,823·7 (м)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830" y="4108786"/>
            <a:ext cx="3680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Вычислите ширину палаты короля. Ответ округлите до сотых.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0,387·14 (м)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9778" y="4130930"/>
            <a:ext cx="36883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Вычислите ширину палаты королевы. Ответ округлите до сотых.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0,402·13 (м)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40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Сергей\Desktop\1363615800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4" y="332656"/>
            <a:ext cx="4536504" cy="605299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33154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Палата короля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Сергей\Desktop\interyer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263" y="341794"/>
            <a:ext cx="4600831" cy="62130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48064" y="341794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Палата королевы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756250" y="1420684"/>
            <a:ext cx="0" cy="345638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29562" y="1412776"/>
            <a:ext cx="3168352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99592" y="142068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Ширина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5,42 м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94585" y="2060848"/>
            <a:ext cx="492443" cy="19442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Высота 5,84 м 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8626194">
            <a:off x="170650" y="542435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Длина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10,49 м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6781678" y="1081296"/>
            <a:ext cx="45005" cy="364384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5436096" y="1916832"/>
            <a:ext cx="2952328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10264" y="4877068"/>
            <a:ext cx="1345582" cy="1543986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4932040" y="4553427"/>
            <a:ext cx="1355810" cy="175589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8401068">
            <a:off x="5070622" y="52831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Длина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5,76 м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90579" y="197319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Ширина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5,23 м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54317" y="2387044"/>
            <a:ext cx="492443" cy="19442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Высота 6,26 м 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68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23" grpId="0"/>
      <p:bldP spid="25" grpId="0"/>
      <p:bldP spid="29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7684" y="116632"/>
            <a:ext cx="6268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34, № 1330, №1331.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в интернете информацию: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1). Сколько каменных блоков ушло на постройку пирамиды Хеопса?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2). Вес одного блока.</a:t>
            </a: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3). По этим данным найти вес пирамиды Хеопса.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57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03805" y="1052736"/>
            <a:ext cx="7680960" cy="5206320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трудно…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выполнял задания…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понял, что…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почувствовал, что…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получилось…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смог…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попробую…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Меня удивило…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дал мне для жизни…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захотелось…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188"/>
            <a:ext cx="7265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Закончи предложение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523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9126" y="926406"/>
            <a:ext cx="79092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Представьте в виде произведения  суммы:</a:t>
            </a:r>
          </a:p>
          <a:p>
            <a:pPr marL="355600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707+707 +707 = 707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·3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50+50+50+50+50+50+50 = 50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·7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>
              <a:defRPr/>
            </a:pP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х+х+х+х+х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х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·5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126" y="2348880"/>
            <a:ext cx="86293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Представьте в виде суммы произведения:</a:t>
            </a:r>
          </a:p>
          <a:p>
            <a:pPr marL="514350" indent="-514350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612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= 612+612+612                         х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= 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х+х+х+х+х+х</a:t>
            </a: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4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у+у+у+у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(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х+у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= (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х+у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)+(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х+у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9126" y="3557012"/>
            <a:ext cx="61090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Выразите в метрах:</a:t>
            </a:r>
          </a:p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 км = 1000 м                                24 км = 24000 м</a:t>
            </a:r>
          </a:p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1,5 км = 1500 м                             0,5 км = 500 м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1184" y="4725144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Найдите расстояние, которое проехал автомобиль за 3 ч со скоростью 60км/ч.</a:t>
            </a:r>
          </a:p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180 км.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232" y="587948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 startAt="5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Вычислите периметр квадрата, если его сторона равна 16 см.</a:t>
            </a:r>
          </a:p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64 см.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4828" y="0"/>
            <a:ext cx="3939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Устный счет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267744" y="1175060"/>
            <a:ext cx="720080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3419593" y="1533992"/>
            <a:ext cx="720080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1973622" y="1836780"/>
            <a:ext cx="720080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1331640" y="2650178"/>
            <a:ext cx="1512168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115616" y="2973693"/>
            <a:ext cx="1296144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5004048" y="2641120"/>
            <a:ext cx="1709936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5364088" y="2973692"/>
            <a:ext cx="1656184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1253542" y="3858310"/>
            <a:ext cx="942194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403648" y="4161982"/>
            <a:ext cx="930014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4860032" y="3808439"/>
            <a:ext cx="998984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4999484" y="4161982"/>
            <a:ext cx="1012676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1072590" y="5327742"/>
            <a:ext cx="980644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1004558" y="6134961"/>
            <a:ext cx="969063" cy="413065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02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3347864" cy="6336704"/>
          </a:xfrm>
        </p:spPr>
        <p:txBody>
          <a:bodyPr>
            <a:normAutofit/>
          </a:bodyPr>
          <a:lstStyle/>
          <a:p>
            <a:pPr marL="514350" indent="-514350" algn="ctr">
              <a:tabLst>
                <a:tab pos="8343900" algn="l"/>
              </a:tabLst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Пирамида Хеопса.</a:t>
            </a:r>
          </a:p>
          <a:p>
            <a:pPr indent="182563">
              <a:tabLst>
                <a:tab pos="8343900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основании пирамиды – квадрат, сторона которого равна 230,3 м. Как найти периметр основания пирамиды?</a:t>
            </a:r>
          </a:p>
          <a:p>
            <a:pPr algn="ctr">
              <a:tabLst>
                <a:tab pos="8343900" algn="l"/>
              </a:tabLst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 = 230,3×4(м)</a:t>
            </a:r>
          </a:p>
          <a:p>
            <a:pPr indent="182563">
              <a:tabLst>
                <a:tab pos="8343900" algn="l"/>
              </a:tabLs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Вы видите, что пирамида построена из больших каменных блоков, которые уложены в ряды. Высота такого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ряда приблизительно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0,697 м, всего рядов - 210. Как найти высоту пирамиды?</a:t>
            </a:r>
          </a:p>
          <a:p>
            <a:pPr algn="ctr">
              <a:tabLst>
                <a:tab pos="8343900" algn="l"/>
              </a:tabLst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Высота пирамиды: 0,697×210(м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Сергей\Desktop\96341964_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0"/>
            <a:ext cx="5966440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49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88516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</a:t>
            </a:r>
            <a:br>
              <a:rPr lang="ru-RU" sz="54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Умножение десятичной дроби на натуральное число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6388" y="4730868"/>
            <a:ext cx="7488832" cy="21605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20000"/>
              </a:spcBef>
            </a:pPr>
            <a:r>
              <a:rPr lang="ru-RU" sz="3200" b="1" u="sng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32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spcBef>
                <a:spcPct val="20000"/>
              </a:spcBef>
            </a:pPr>
            <a:r>
              <a:rPr lang="ru-RU" sz="3200" b="1" cap="none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узнать правило умножения десятичной дроби на натуральное число и научиться его применять</a:t>
            </a:r>
            <a:endParaRPr lang="ru-RU" sz="3200" b="1" cap="none" spc="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92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260647"/>
            <a:ext cx="849694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умножить  десятичную дробь на натуральное число надо:</a:t>
            </a:r>
          </a:p>
          <a:p>
            <a:r>
              <a:rPr lang="ru-RU" sz="40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умножить ее на натуральное число, не обращая внимание на запятую;</a:t>
            </a:r>
          </a:p>
          <a:p>
            <a:r>
              <a:rPr lang="ru-RU" sz="40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в полученном произведении отделить запятой столько цифр справа, сколько их отделено запятой в десятичной дроби.</a:t>
            </a:r>
            <a:endParaRPr lang="ru-RU" sz="4000" b="1" cap="none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39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90099" y="2874610"/>
            <a:ext cx="3111907" cy="317009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0,697</a:t>
            </a: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     210</a:t>
            </a:r>
          </a:p>
          <a:p>
            <a:pPr>
              <a:defRPr/>
            </a:pP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rot="5400000">
            <a:off x="6208502" y="3326769"/>
            <a:ext cx="214312" cy="3587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rot="5400000">
            <a:off x="6513310" y="3326769"/>
            <a:ext cx="214312" cy="3587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 rot="5400000">
            <a:off x="6828781" y="3311735"/>
            <a:ext cx="214312" cy="3587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Умножение 8"/>
          <p:cNvSpPr/>
          <p:nvPr/>
        </p:nvSpPr>
        <p:spPr>
          <a:xfrm>
            <a:off x="5433554" y="3305336"/>
            <a:ext cx="307975" cy="401638"/>
          </a:xfrm>
          <a:prstGeom prst="mathMultiply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Плюс 9"/>
          <p:cNvSpPr/>
          <p:nvPr/>
        </p:nvSpPr>
        <p:spPr>
          <a:xfrm>
            <a:off x="5425246" y="4389595"/>
            <a:ext cx="360363" cy="361950"/>
          </a:xfrm>
          <a:prstGeom prst="mathPlu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951266" y="5203790"/>
            <a:ext cx="3423009" cy="84137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5406021" y="4077072"/>
            <a:ext cx="2536825" cy="82550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Выгнутая вправо стрелка 12"/>
          <p:cNvSpPr/>
          <p:nvPr/>
        </p:nvSpPr>
        <p:spPr>
          <a:xfrm rot="5400000">
            <a:off x="7083598" y="5590431"/>
            <a:ext cx="214312" cy="51222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 rot="5400000">
            <a:off x="6627553" y="5592425"/>
            <a:ext cx="204393" cy="49831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rot="5400000">
            <a:off x="7579945" y="5575266"/>
            <a:ext cx="214309" cy="53213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28980" y="258905"/>
            <a:ext cx="2304256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230,3</a:t>
            </a: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       4</a:t>
            </a: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</a:t>
            </a:r>
          </a:p>
        </p:txBody>
      </p:sp>
      <p:sp>
        <p:nvSpPr>
          <p:cNvPr id="17" name="Умножение 16"/>
          <p:cNvSpPr/>
          <p:nvPr/>
        </p:nvSpPr>
        <p:spPr>
          <a:xfrm>
            <a:off x="5281155" y="628942"/>
            <a:ext cx="306387" cy="401637"/>
          </a:xfrm>
          <a:prstGeom prst="mathMultiply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rot="5400000">
            <a:off x="6827488" y="601160"/>
            <a:ext cx="214313" cy="45720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Минус 18"/>
          <p:cNvSpPr/>
          <p:nvPr/>
        </p:nvSpPr>
        <p:spPr>
          <a:xfrm>
            <a:off x="5190099" y="1474242"/>
            <a:ext cx="2305050" cy="82550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Выгнутая вправо стрелка 19"/>
          <p:cNvSpPr/>
          <p:nvPr/>
        </p:nvSpPr>
        <p:spPr>
          <a:xfrm rot="5400000">
            <a:off x="6946000" y="1857406"/>
            <a:ext cx="214312" cy="45720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476672"/>
            <a:ext cx="532859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Периметр основания пирамиды Хеопса: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230,3×4 =</a:t>
            </a:r>
            <a:endParaRPr lang="ru-RU" sz="2800" dirty="0"/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Высота пирамиды Хеопса: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0,697×210 =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высота составляет 146,37 м, что примерно соответствует пятидесятиэтажному небоскребу.</a:t>
            </a:r>
            <a:r>
              <a:rPr lang="ru-RU" dirty="0" smtClean="0"/>
              <a:t>		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321634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921,2 (м)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167391"/>
            <a:ext cx="1747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146,37 (м)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55983" y="1493159"/>
            <a:ext cx="20649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9 2 1 2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78456" y="1515517"/>
            <a:ext cx="356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,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41529" y="4045123"/>
            <a:ext cx="15504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0697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442935" y="4565222"/>
            <a:ext cx="15504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1394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956924" y="5213454"/>
            <a:ext cx="30909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1 4 6 3 7 0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302499" y="5203790"/>
            <a:ext cx="356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,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5545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00"/>
                            </p:stCondLst>
                            <p:childTnLst>
                              <p:par>
                                <p:cTn id="2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000"/>
                            </p:stCondLst>
                            <p:childTnLst>
                              <p:par>
                                <p:cTn id="2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500"/>
                            </p:stCondLst>
                            <p:childTnLst>
                              <p:par>
                                <p:cTn id="2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000"/>
                            </p:stCondLst>
                            <p:childTnLst>
                              <p:par>
                                <p:cTn id="28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0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" grpId="0"/>
      <p:bldP spid="4" grpId="0"/>
      <p:bldP spid="22" grpId="0"/>
      <p:bldP spid="23" grpId="0"/>
      <p:bldP spid="24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buFontTx/>
              <a:buAutoNum type="arabicPeriod"/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Представьте произведение в виде суммы и найдите его значение: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8,75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·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4 = 8,75+8,75+8,75+8,75 = 35      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б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) 2,3 ·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5 = 2,3 +2,3 + 2,3 + 2,3 + 2,3 = 11,5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Сколько цифр после запятой будет в произведении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 3, 125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 – 3 цифры                  б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6,03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цифры </a:t>
            </a: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 180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0,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317 – 3 цифры                г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83478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·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1,2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цифра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Проверьте, правильно ли выполнено умножение: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216" y="3524334"/>
            <a:ext cx="2304256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72,9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   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6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43,74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6126" y="3501007"/>
            <a:ext cx="2304256" cy="317009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0,394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   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37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2758</a:t>
            </a: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1182</a:t>
            </a:r>
          </a:p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1,4578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8402" y="3501008"/>
            <a:ext cx="2431132" cy="317009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5,48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 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17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3836</a:t>
            </a:r>
          </a:p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 548</a:t>
            </a:r>
          </a:p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92,16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Умножение 7"/>
          <p:cNvSpPr/>
          <p:nvPr/>
        </p:nvSpPr>
        <p:spPr>
          <a:xfrm>
            <a:off x="6228184" y="3933056"/>
            <a:ext cx="306387" cy="401637"/>
          </a:xfrm>
          <a:prstGeom prst="mathMultiply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Умножение 8"/>
          <p:cNvSpPr/>
          <p:nvPr/>
        </p:nvSpPr>
        <p:spPr>
          <a:xfrm>
            <a:off x="3347864" y="3933055"/>
            <a:ext cx="306387" cy="401637"/>
          </a:xfrm>
          <a:prstGeom prst="mathMultiply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0" name="Умножение 9"/>
          <p:cNvSpPr/>
          <p:nvPr/>
        </p:nvSpPr>
        <p:spPr>
          <a:xfrm>
            <a:off x="467544" y="3933056"/>
            <a:ext cx="306387" cy="401637"/>
          </a:xfrm>
          <a:prstGeom prst="mathMultiply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6201195" y="5101376"/>
            <a:ext cx="360363" cy="361950"/>
          </a:xfrm>
          <a:prstGeom prst="mathPlu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люс 11"/>
          <p:cNvSpPr/>
          <p:nvPr/>
        </p:nvSpPr>
        <p:spPr>
          <a:xfrm>
            <a:off x="3167682" y="5101376"/>
            <a:ext cx="360363" cy="361950"/>
          </a:xfrm>
          <a:prstGeom prst="mathPlu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5892665" y="5949280"/>
            <a:ext cx="2664222" cy="70395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2836530" y="5949280"/>
            <a:ext cx="2683004" cy="45719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5892665" y="4725144"/>
            <a:ext cx="2664222" cy="70395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2855312" y="4748786"/>
            <a:ext cx="2664222" cy="70395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20538" y="4746846"/>
            <a:ext cx="2664222" cy="70395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перфолента 17"/>
          <p:cNvSpPr/>
          <p:nvPr/>
        </p:nvSpPr>
        <p:spPr>
          <a:xfrm>
            <a:off x="1835534" y="1052736"/>
            <a:ext cx="3600562" cy="43204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1691681" y="1421160"/>
            <a:ext cx="4200984" cy="43204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ерфолента 19"/>
          <p:cNvSpPr/>
          <p:nvPr/>
        </p:nvSpPr>
        <p:spPr>
          <a:xfrm>
            <a:off x="2114337" y="2132856"/>
            <a:ext cx="2063695" cy="43204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ерфолента 20"/>
          <p:cNvSpPr/>
          <p:nvPr/>
        </p:nvSpPr>
        <p:spPr>
          <a:xfrm>
            <a:off x="2316016" y="2505864"/>
            <a:ext cx="2063695" cy="43204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ерфолента 21"/>
          <p:cNvSpPr/>
          <p:nvPr/>
        </p:nvSpPr>
        <p:spPr>
          <a:xfrm>
            <a:off x="6407714" y="2101260"/>
            <a:ext cx="2063695" cy="43204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ерфолента 22"/>
          <p:cNvSpPr/>
          <p:nvPr/>
        </p:nvSpPr>
        <p:spPr>
          <a:xfrm>
            <a:off x="6732240" y="2501712"/>
            <a:ext cx="2063695" cy="43204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перфолента 25"/>
          <p:cNvSpPr/>
          <p:nvPr/>
        </p:nvSpPr>
        <p:spPr>
          <a:xfrm>
            <a:off x="401496" y="4800084"/>
            <a:ext cx="2063695" cy="647543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437,4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7" name="Блок-схема: перфолента 26"/>
          <p:cNvSpPr/>
          <p:nvPr/>
        </p:nvSpPr>
        <p:spPr>
          <a:xfrm>
            <a:off x="3190583" y="5941144"/>
            <a:ext cx="2063695" cy="647543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93,16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8" name="Блок-схема: перфолента 27"/>
          <p:cNvSpPr/>
          <p:nvPr/>
        </p:nvSpPr>
        <p:spPr>
          <a:xfrm>
            <a:off x="6093147" y="5979401"/>
            <a:ext cx="2270214" cy="647543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14,578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7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item_546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84313"/>
            <a:ext cx="5976938" cy="383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колонн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8500"/>
            <a:ext cx="1223963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колонн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8538"/>
            <a:ext cx="1223963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колонн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963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колонн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4508500"/>
            <a:ext cx="1223962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колонн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2276475"/>
            <a:ext cx="1223962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колонн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0"/>
            <a:ext cx="1223962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колонн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0"/>
            <a:ext cx="2349500" cy="1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колонн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8" y="0"/>
            <a:ext cx="2349500" cy="1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1" name="Picture 13" descr="колонн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0"/>
            <a:ext cx="2349500" cy="1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8" name="Picture 20" descr="царица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13" y="4818063"/>
            <a:ext cx="2414587" cy="203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9" name="Picture 21" descr="колонна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634038"/>
            <a:ext cx="2349500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0" name="Picture 22" descr="колонна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0" y="5634038"/>
            <a:ext cx="2349500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1" name="Picture 23" descr="колонна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634038"/>
            <a:ext cx="2349500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9497" y="150316"/>
            <a:ext cx="8503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 для глаз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765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mph" presetSubtype="0" repeatCount="5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4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500"/>
                            </p:stCondLst>
                            <p:childTnLst>
                              <p:par>
                                <p:cTn id="5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1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500"/>
                            </p:stCondLst>
                            <p:childTnLst>
                              <p:par>
                                <p:cTn id="6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5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000"/>
                            </p:stCondLst>
                            <p:childTnLst>
                              <p:par>
                                <p:cTn id="6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9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90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50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500"/>
                            </p:stCondLst>
                            <p:childTnLst>
                              <p:par>
                                <p:cTn id="8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10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500"/>
                            </p:stCondLst>
                            <p:childTnLst>
                              <p:par>
                                <p:cTn id="9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2500"/>
                            </p:stCondLst>
                            <p:childTnLst>
                              <p:par>
                                <p:cTn id="10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3500"/>
                            </p:stCondLst>
                            <p:childTnLst>
                              <p:par>
                                <p:cTn id="1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6000"/>
                            </p:stCondLst>
                            <p:childTnLst>
                              <p:par>
                                <p:cTn id="124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8.09623E-7 L -0.00174 -0.70113 " pathEditMode="relative" rAng="0" ptsTypes="AA">
                                      <p:cBhvr>
                                        <p:cTn id="125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35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7" presetID="42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74 -0.70114 L 0.00017 0.00578 " pathEditMode="relative" rAng="0" ptsTypes="AA">
                                      <p:cBhvr>
                                        <p:cTn id="128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35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30" presetID="64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018 0.00579 L 0.00035 -0.70182 " pathEditMode="relative" rAng="0" ptsTypes="AA">
                                      <p:cBhvr>
                                        <p:cTn id="131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3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3" presetID="42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74 -0.70114 L 0.00017 0.00578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35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кошк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5688"/>
            <a:ext cx="1941513" cy="474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кош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055688"/>
            <a:ext cx="1941512" cy="474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3" name="Oval 11" descr="бог ра"/>
          <p:cNvSpPr>
            <a:spLocks noChangeArrowheads="1"/>
          </p:cNvSpPr>
          <p:nvPr/>
        </p:nvSpPr>
        <p:spPr bwMode="auto">
          <a:xfrm>
            <a:off x="2195513" y="1052513"/>
            <a:ext cx="4752975" cy="4752975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324" name="Picture 12" descr="солнце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33375"/>
            <a:ext cx="1419225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 descr="солнце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33375"/>
            <a:ext cx="1419225" cy="146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79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1" presetClass="path" presetSubtype="0" repeatCount="300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217 -0.0613 C 0.39062 -0.0613 0.52882 0.12213 0.52882 0.3479 C 0.52882 0.57275 0.39062 0.75665 0.2217 0.75665 C 0.05226 0.75665 -0.08542 0.57275 -0.08542 0.3479 C -0.08542 0.12213 0.05226 -0.0613 0.2217 -0.0613 Z " pathEditMode="relative" rAng="0" ptsTypes="fffff">
                                      <p:cBhvr>
                                        <p:cTn id="38" dur="3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40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7 -0.0613 C 0.39062 -0.0613 0.52882 0.12213 0.52882 0.3479 C 0.52882 0.57275 0.39062 0.75665 0.2217 0.75665 C 0.05226 0.75665 -0.08542 0.57275 -0.08542 0.3479 C -0.08542 0.12213 0.05226 -0.0613 0.2217 -0.0613 Z " pathEditMode="relative" rAng="0" ptsTypes="fffff">
                                      <p:cBhvr>
                                        <p:cTn id="48" dur="3000" spd="-100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89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5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56" presetID="2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/>
      <p:bldP spid="13323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699</TotalTime>
  <Words>625</Words>
  <Application>Microsoft Office PowerPoint</Application>
  <PresentationFormat>Экран (4:3)</PresentationFormat>
  <Paragraphs>127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Mylar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47</cp:revision>
  <dcterms:created xsi:type="dcterms:W3CDTF">2014-04-27T10:14:23Z</dcterms:created>
  <dcterms:modified xsi:type="dcterms:W3CDTF">2014-04-29T19:00:02Z</dcterms:modified>
</cp:coreProperties>
</file>