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3212976"/>
            <a:ext cx="3762752" cy="1702160"/>
          </a:xfrm>
        </p:spPr>
        <p:txBody>
          <a:bodyPr/>
          <a:lstStyle/>
          <a:p>
            <a:pPr algn="ctr"/>
            <a:r>
              <a:rPr lang="ru-RU" b="1" dirty="0" smtClean="0"/>
              <a:t>Экологические плакаты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2492896"/>
            <a:ext cx="3309803" cy="126062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Урок-рисование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36157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Z:\УЧИТЕЛЬСКАЯ\Поверинова\ТЕХНОЛОГИЯ\Эко-плакаты\1261122297_24_ninapechkovskay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0158"/>
            <a:ext cx="4464496" cy="631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970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Z:\УЧИТЕЛЬСКАЯ\Поверинова\ТЕХНОЛОГИЯ\Эко-плакаты\1256594025_g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947738"/>
            <a:ext cx="4762500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958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newsline25.ru/wp-content/uploads/2012/12/мус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19"/>
            <a:ext cx="6192688" cy="510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018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newsline25.ru/wp-content/uploads/2012/12/мусо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2304256" cy="190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2369877"/>
            <a:ext cx="5886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Мусорные скульптуры — новое уникальное явление мирового </a:t>
            </a:r>
            <a:r>
              <a:rPr lang="ru-RU" dirty="0" smtClean="0"/>
              <a:t>искусства.  </a:t>
            </a:r>
            <a:r>
              <a:rPr lang="ru-RU" dirty="0"/>
              <a:t>Порой такие монументы поражают своими размерами — «Мусорное торнадо», воздвигнутое в Пекине китайским художником Ван Чжиюанем достигает в высоту 115 метров. По мнению критиков, мусорные скульптуры — хороший пример культурного протеста, так как он благоприятно воздействует на общество.</a:t>
            </a:r>
          </a:p>
          <a:p>
            <a:pPr algn="just"/>
            <a:r>
              <a:rPr lang="ru-RU" dirty="0"/>
              <a:t>Во-первых, такой памятник нельзя не заметить, а во-вторых, такое скопление мусора, собранное воедино, заставляет смотрящего всерьез задуматься о личной ответственности перед природой. 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09751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9587" y="1052736"/>
            <a:ext cx="784702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Памятники</a:t>
            </a:r>
          </a:p>
          <a:p>
            <a:pPr algn="ctr"/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редставителям фауны</a:t>
            </a:r>
          </a:p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2000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50" y="1052736"/>
            <a:ext cx="444238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082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023" y="908720"/>
            <a:ext cx="5024319" cy="522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19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780" y="476672"/>
            <a:ext cx="4608512" cy="586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598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4664"/>
            <a:ext cx="3960440" cy="594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588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59" y="866299"/>
            <a:ext cx="7296399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065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УЧИТЕЛЬСКАЯ\Поверинова\ТЕХНОЛОГИЯ\Эко-плакаты\0-01-1101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5498284" cy="329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640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4762500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977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08720"/>
            <a:ext cx="5726038" cy="527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961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800179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729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5603"/>
            <a:ext cx="681675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563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87399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886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910" y="332656"/>
            <a:ext cx="5001543" cy="620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198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Z:\УЧИТЕЛЬСКАЯ\Поверинова\ТЕХНОЛОГИЯ\Эко-плакаты\1256594025_g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380080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2421" y="5229200"/>
            <a:ext cx="74991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Сохраним планету!!!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9671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УЧИТЕЛЬСКАЯ\Поверинова\ТЕХНОЛОГИЯ\Эко-плакаты\31aa8256bd11049d11e6310c90e938d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34" y="476672"/>
            <a:ext cx="3527945" cy="497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УЧИТЕЛЬСКАЯ\Поверинова\ТЕХНОЛОГИЯ\Эко-плакаты\9219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2736"/>
            <a:ext cx="3656982" cy="487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123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УЧИТЕЛЬСКАЯ\Поверинова\ТЕХНОЛОГИЯ\Эко-плакаты\0490500530480560500520570551240530480481240520480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257400" cy="329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Z:\УЧИТЕЛЬСКАЯ\Поверинова\ТЕХНОЛОГИЯ\Эко-плакаты\plakat_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76672"/>
            <a:ext cx="4831833" cy="351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:\УЧИТЕЛЬСКАЯ\Поверинова\ТЕХНОЛОГИЯ\Эко-плакаты\plakat1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12976"/>
            <a:ext cx="2506017" cy="334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1168" y="4542959"/>
            <a:ext cx="3096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Плакаты, нарисованные учениками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59407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УЧИТЕЛЬСКАЯ\Поверинова\ТЕХНОЛОГИЯ\Эко-плакаты\14774839906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4176464" cy="626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8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УЧИТЕЛЬСКАЯ\Поверинова\ТЕХНОЛОГИЯ\Эко-плакаты\ch-vevey-04-ecology-monu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75" y="986443"/>
            <a:ext cx="7560840" cy="504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356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:\УЧИТЕЛЬСКАЯ\Поверинова\ТЕХНОЛОГИЯ\Эко-плакаты\ekologicheskaya_konkurenciya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7"/>
          <a:stretch/>
        </p:blipFill>
        <p:spPr bwMode="auto">
          <a:xfrm>
            <a:off x="715533" y="579382"/>
            <a:ext cx="4336252" cy="58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4088" y="3507242"/>
            <a:ext cx="2808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 чему призывает этот рисунок?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48546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УЧИТЕЛЬСКАЯ\Поверинова\ТЕХНОЛОГИЯ\Эко-плакаты\1261122257_24_ninapechkovskay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8680"/>
            <a:ext cx="4098032" cy="579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77651" y="3212976"/>
            <a:ext cx="24482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 реальной жизни все намного сложнее…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28185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Z:\УЧИТЕЛЬСКАЯ\Поверинова\ТЕХНОЛОГИЯ\Эко-плакаты\1261122295_24_ninapechkovskay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05" y="476672"/>
            <a:ext cx="417290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7102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</TotalTime>
  <Words>107</Words>
  <Application>Microsoft Office PowerPoint</Application>
  <PresentationFormat>Экран (4:3)</PresentationFormat>
  <Paragraphs>10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Остин</vt:lpstr>
      <vt:lpstr>Экологические плакаты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Экологические плакаты</dc:title>
  <dc:creator>Ольга Поверинова</dc:creator>
  <cp:lastModifiedBy>Ольга Поверинова</cp:lastModifiedBy>
  <cp:revision>3</cp:revision>
  <dcterms:created xsi:type="dcterms:W3CDTF">2013-10-03T11:49:50Z</dcterms:created>
  <dcterms:modified xsi:type="dcterms:W3CDTF">2013-10-03T12:13:55Z</dcterms:modified>
</cp:coreProperties>
</file>