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2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2723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8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307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48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69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0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9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70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7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6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1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63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0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30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AA26-D54A-4CC2-BEBB-D2DE9430A15A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7EB8FB-8B28-4A57-9CC4-973205C0C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3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9329" y="-764274"/>
            <a:ext cx="7882594" cy="6858000"/>
          </a:xfrm>
        </p:spPr>
        <p:txBody>
          <a:bodyPr/>
          <a:lstStyle/>
          <a:p>
            <a:pPr lvl="0" algn="l"/>
            <a:r>
              <a:rPr lang="ru-RU" sz="2800" dirty="0">
                <a:solidFill>
                  <a:srgbClr val="FF0000"/>
                </a:solidFill>
              </a:rPr>
              <a:t>Т</a:t>
            </a:r>
            <a:r>
              <a:rPr lang="ru-RU" sz="2800" dirty="0"/>
              <a:t> – терпимость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О</a:t>
            </a:r>
            <a:r>
              <a:rPr lang="ru-RU" sz="2800" dirty="0"/>
              <a:t> – ответственность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Л</a:t>
            </a:r>
            <a:r>
              <a:rPr lang="ru-RU" sz="2800" dirty="0"/>
              <a:t> - лучшее качество человека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Е</a:t>
            </a:r>
            <a:r>
              <a:rPr lang="ru-RU" sz="2800" dirty="0"/>
              <a:t> - единство, взаимопонимание и дружба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Р</a:t>
            </a:r>
            <a:r>
              <a:rPr lang="ru-RU" sz="2800" dirty="0"/>
              <a:t> – равноправие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А</a:t>
            </a:r>
            <a:r>
              <a:rPr lang="ru-RU" sz="2800" dirty="0"/>
              <a:t> – активность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Н</a:t>
            </a:r>
            <a:r>
              <a:rPr lang="ru-RU" sz="2800" dirty="0"/>
              <a:t> – не безразличие к окружающим людям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Т</a:t>
            </a:r>
            <a:r>
              <a:rPr lang="ru-RU" sz="2800" dirty="0"/>
              <a:t> - творческое общение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Н</a:t>
            </a:r>
            <a:r>
              <a:rPr lang="ru-RU" sz="2800" dirty="0"/>
              <a:t> - наш мир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О</a:t>
            </a:r>
            <a:r>
              <a:rPr lang="ru-RU" sz="2800" dirty="0"/>
              <a:t> – отличия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С</a:t>
            </a:r>
            <a:r>
              <a:rPr lang="ru-RU" sz="2800" dirty="0"/>
              <a:t> - справедливость, сострадание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Т</a:t>
            </a:r>
            <a:r>
              <a:rPr lang="ru-RU" sz="2800" dirty="0"/>
              <a:t>- труд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Ь</a:t>
            </a:r>
            <a:r>
              <a:rPr lang="ru-RU" sz="2800" dirty="0"/>
              <a:t> - личное понятие толерантности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071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5661"/>
            <a:ext cx="8596668" cy="5795702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>
                <a:solidFill>
                  <a:schemeClr val="accent2">
                    <a:lumMod val="75000"/>
                  </a:schemeClr>
                </a:solidFill>
              </a:rPr>
              <a:t>Толерантность включает в себя:</a:t>
            </a:r>
          </a:p>
          <a:p>
            <a:pPr lvl="0"/>
            <a:r>
              <a:rPr lang="ru-RU" sz="4000" dirty="0"/>
              <a:t>толерантное отношение к себе;</a:t>
            </a:r>
          </a:p>
          <a:p>
            <a:pPr lvl="0"/>
            <a:r>
              <a:rPr lang="ru-RU" sz="4000" dirty="0"/>
              <a:t> толерантность по отношению к семье и традициям своего народа;</a:t>
            </a:r>
          </a:p>
          <a:p>
            <a:pPr lvl="0"/>
            <a:r>
              <a:rPr lang="ru-RU" sz="4000" dirty="0"/>
              <a:t>межкультурная толерантность;</a:t>
            </a:r>
          </a:p>
          <a:p>
            <a:pPr lvl="0"/>
            <a:r>
              <a:rPr lang="ru-RU" sz="4000" dirty="0"/>
              <a:t>толерантность восприятия других людей.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6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221" y="136477"/>
            <a:ext cx="8596668" cy="650998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5"/>
                </a:solidFill>
              </a:rPr>
              <a:t>П</a:t>
            </a:r>
            <a:r>
              <a:rPr lang="ru-RU" sz="2800" dirty="0" smtClean="0">
                <a:solidFill>
                  <a:schemeClr val="accent5"/>
                </a:solidFill>
              </a:rPr>
              <a:t>равила </a:t>
            </a:r>
            <a:r>
              <a:rPr lang="ru-RU" sz="2800" dirty="0">
                <a:solidFill>
                  <a:schemeClr val="accent5"/>
                </a:solidFill>
              </a:rPr>
              <a:t>толерантного восприятия других </a:t>
            </a:r>
            <a:r>
              <a:rPr lang="ru-RU" sz="2800" dirty="0" smtClean="0">
                <a:solidFill>
                  <a:schemeClr val="accent5"/>
                </a:solidFill>
              </a:rPr>
              <a:t>людей:</a:t>
            </a:r>
            <a:br>
              <a:rPr lang="ru-RU" sz="2800" dirty="0" smtClean="0">
                <a:solidFill>
                  <a:schemeClr val="accent5"/>
                </a:solidFill>
              </a:rPr>
            </a:br>
            <a:r>
              <a:rPr lang="ru-RU" sz="2800" dirty="0" smtClean="0">
                <a:solidFill>
                  <a:schemeClr val="accent5"/>
                </a:solidFill>
              </a:rPr>
              <a:t>1.</a:t>
            </a:r>
            <a:r>
              <a:rPr lang="ru-RU" sz="2800" dirty="0">
                <a:solidFill>
                  <a:schemeClr val="accent5"/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Считайся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 чужим мнением.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5"/>
                </a:solidFill>
              </a:rPr>
              <a:t>2.</a:t>
            </a:r>
            <a:r>
              <a:rPr lang="ru-RU" sz="2800" dirty="0">
                <a:solidFill>
                  <a:schemeClr val="accent5"/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бойся правды, высказанной в твой адрес.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>3.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Будь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справедлив! Человек невиновен, пока не доказана его вина.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>4</a:t>
            </a:r>
            <a:r>
              <a:rPr lang="ru-RU" sz="2800" dirty="0" smtClean="0">
                <a:solidFill>
                  <a:schemeClr val="accent5"/>
                </a:solidFill>
              </a:rPr>
              <a:t>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 По одежке встречай - по уму провожай.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>5.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Воспринимай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другого человека как равного тебе. Все мы люди.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>6</a:t>
            </a:r>
            <a:r>
              <a:rPr lang="ru-RU" sz="2800" dirty="0" smtClean="0">
                <a:solidFill>
                  <a:schemeClr val="accent5"/>
                </a:solidFill>
              </a:rPr>
              <a:t>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Проявляй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уважение к другому человеку.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>7</a:t>
            </a:r>
            <a:r>
              <a:rPr lang="ru-RU" sz="2800" dirty="0" smtClean="0">
                <a:solidFill>
                  <a:schemeClr val="accent5"/>
                </a:solidFill>
              </a:rPr>
              <a:t>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Слушай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, что тебе говорит другой человек.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>8</a:t>
            </a:r>
            <a:r>
              <a:rPr lang="ru-RU" sz="2800" dirty="0" smtClean="0">
                <a:solidFill>
                  <a:schemeClr val="accent5"/>
                </a:solidFill>
              </a:rPr>
              <a:t>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Принимай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другого человека таким, какой он есть.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5"/>
                </a:solidFill>
              </a:rPr>
              <a:t>9</a:t>
            </a:r>
            <a:r>
              <a:rPr lang="ru-RU" sz="2800" dirty="0" smtClean="0">
                <a:solidFill>
                  <a:schemeClr val="accent5"/>
                </a:solidFill>
              </a:rPr>
              <a:t>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Старайся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ставить себя на место другого человека.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19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Т – терпимость О – ответственность Л - лучшее качество человека Е - единство, взаимопонимание и дружба Р – равноправие А – активность Н – не безразличие к окружающим людям Т - творческое общение Н - наш мир О – отличия С - справедливость, сострадание Т- труд Ь - личное понятие толерантности</vt:lpstr>
      <vt:lpstr>Презентация PowerPoint</vt:lpstr>
      <vt:lpstr>Правила толерантного восприятия других людей: 1. Считайся с чужим мнением. 2. Не бойся правды, высказанной в твой адрес. 3. Будь справедлив! Человек невиновен, пока не доказана его вина. 4. По одежке встречай - по уму провожай. 5. Воспринимай другого человека как равного тебе. Все мы люди. 6. Проявляй уважение к другому человеку. 7. Слушай, что тебе говорит другой человек. 8. Принимай другого человека таким, какой он есть. 9. Старайся ставить себя на место другого человека.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 – терпимость О – ответственность Л - лучшее качество человека Е - единство, взаимопонимание и дружба Р – равноправие А – активность Н – не безразличие к окружающим людям Т - творческое общение Н - наш мир О – отличия С - справедливость, сострадание Т- труд Ь - личное понятие толерантности</dc:title>
  <dc:creator>User</dc:creator>
  <cp:lastModifiedBy>User</cp:lastModifiedBy>
  <cp:revision>2</cp:revision>
  <dcterms:created xsi:type="dcterms:W3CDTF">2014-11-12T09:45:54Z</dcterms:created>
  <dcterms:modified xsi:type="dcterms:W3CDTF">2014-11-12T09:57:58Z</dcterms:modified>
</cp:coreProperties>
</file>