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EF667-61EE-464C-B79F-623FC0E9EC8C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7FAD-4D2C-45DF-9B7C-04C881377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51291-52BD-45A6-BA70-F2BF1459CC48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15EC-1215-42CE-95B0-91564725F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71EB5-DE8D-4D0B-A93D-CD9048597742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E0A3-D80F-4A6A-8355-3AB6D53BD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FA64F-45B2-43F8-ADE9-C7B6F7ECE8B2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5AC42-9E1A-4056-AFAA-C0931D3B0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09AEA-40D4-4254-A718-36346099A8AC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D4C3E-5688-4F4B-9723-6FD48AABFE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D3C9C-0F50-43C6-BB8E-8D0CBCD4E1A7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B137-673E-491A-B073-2C0E317699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35B5C-DAFE-44D2-94D3-69EA6E2ED884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06172-5FA1-47D4-8921-057432739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F7394-FA52-4F96-83F1-6A5522C1F03D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E805-2656-4AD4-BD32-249983951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5D96-F543-4FD3-BBAC-7DC31610F0B3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8BE48-29CE-477D-AB62-13885BE2F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5D43D-B2D0-48BF-BA23-791AAF0F4303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3753-E97A-4A37-8986-3839D97C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A7D4-2EEC-4C9F-B1BE-8F42D807FDB9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AE245-EF23-409B-A22E-1310DFD79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520E46-E210-4E30-85BE-4504D5E3D508}" type="datetimeFigureOut">
              <a:rPr lang="ru-RU"/>
              <a:pPr>
                <a:defRPr/>
              </a:pPr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23ADF0-9D76-4B64-94FB-7E8ED9A33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28" r:id="rId5"/>
    <p:sldLayoutId id="2147483727" r:id="rId6"/>
    <p:sldLayoutId id="2147483726" r:id="rId7"/>
    <p:sldLayoutId id="2147483725" r:id="rId8"/>
    <p:sldLayoutId id="2147483724" r:id="rId9"/>
    <p:sldLayoutId id="2147483723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275" y="1371600"/>
            <a:ext cx="82296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76250"/>
            <a:ext cx="7921625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Рефлексия (эмоциональная)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smtClean="0"/>
              <a:t>Регулятивные:</a:t>
            </a:r>
          </a:p>
          <a:p>
            <a:r>
              <a:rPr lang="ru-RU" smtClean="0"/>
              <a:t>Умение оценивать и делать выводы.</a:t>
            </a:r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708275"/>
            <a:ext cx="6624637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Домашнее задание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УУД: </a:t>
            </a:r>
          </a:p>
          <a:p>
            <a:r>
              <a:rPr lang="ru-RU" b="1" u="sng" smtClean="0"/>
              <a:t>Коммуникативные:</a:t>
            </a:r>
            <a:r>
              <a:rPr lang="ru-RU" smtClean="0"/>
              <a:t> развивать умения точно и грамотно выражать свои мысли;</a:t>
            </a:r>
          </a:p>
          <a:p>
            <a:r>
              <a:rPr lang="ru-RU" b="1" u="sng" smtClean="0"/>
              <a:t>Познавательные:</a:t>
            </a:r>
          </a:p>
          <a:p>
            <a:r>
              <a:rPr lang="ru-RU" smtClean="0"/>
              <a:t>строить логические цепи рассуждений;</a:t>
            </a:r>
          </a:p>
          <a:p>
            <a:r>
              <a:rPr lang="ru-RU" b="1" u="sng" smtClean="0"/>
              <a:t>Регулятивные: </a:t>
            </a:r>
          </a:p>
          <a:p>
            <a:r>
              <a:rPr lang="ru-RU" smtClean="0"/>
              <a:t> Способность к мобилизации сил и энергии,  к волевому усилию.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975350"/>
          </a:xfrm>
        </p:spPr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ru-RU" sz="4000" smtClean="0">
                <a:solidFill>
                  <a:srgbClr val="FFFF00"/>
                </a:solidFill>
              </a:rPr>
              <a:t>1-й этап организационный</a:t>
            </a:r>
          </a:p>
          <a:p>
            <a:pPr marL="136525" indent="0">
              <a:buFont typeface="Wingdings 2" pitchFamily="18" charset="2"/>
              <a:buNone/>
            </a:pPr>
            <a:endParaRPr lang="ru-RU" sz="4000" smtClean="0"/>
          </a:p>
          <a:p>
            <a:pPr marL="136525" indent="0">
              <a:buFont typeface="Wingdings 2" pitchFamily="18" charset="2"/>
              <a:buNone/>
            </a:pPr>
            <a:r>
              <a:rPr lang="ru-RU" sz="4000" smtClean="0"/>
              <a:t>УУД: </a:t>
            </a:r>
          </a:p>
          <a:p>
            <a:pPr marL="136525" indent="0">
              <a:buFont typeface="Wingdings 2" pitchFamily="18" charset="2"/>
              <a:buNone/>
            </a:pPr>
            <a:r>
              <a:rPr lang="ru-RU" sz="4000" smtClean="0"/>
              <a:t>Регулятивные: формирование целевых установок учебной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2-й этап -  актуализация знаний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Коммуникативные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учиться критично относиться к своему мнению и ответу товарища, с достоинством признавать ошибочность ответа и корректировать его. Умение работать в группах.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Познавательные: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Структурирование знаний; использование знаково-символических средств.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Карточки для устной работы в группах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1-я группа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/>
              <a:t>1.Как называются числа, которые перемножаются ?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/>
              <a:t>2.Чему равно произведение а*0?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/>
              <a:t>3.С помощью какого действия находится неизвестный множитель?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/>
              <a:t>4.Запишите и сформулируйте сочетательное свойство умножения.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3-й этап - </a:t>
            </a:r>
            <a:r>
              <a:rPr lang="ru-RU" dirty="0" err="1" smtClean="0">
                <a:solidFill>
                  <a:srgbClr val="FFFF00"/>
                </a:solidFill>
              </a:rPr>
              <a:t>физминутка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Поднимает руки класс-это раз!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Повернулась голова-это два!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Руки вниз, вперед смотри-это три!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Руки в стороны, </a:t>
            </a:r>
            <a:r>
              <a:rPr lang="ru-RU" sz="3200" b="1" dirty="0" err="1">
                <a:solidFill>
                  <a:schemeClr val="tx1">
                    <a:lumMod val="95000"/>
                  </a:schemeClr>
                </a:solidFill>
              </a:rPr>
              <a:t>пошире</a:t>
            </a: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 развернули на четыре.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С силой их к плечам прижать-это пять!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>
                <a:solidFill>
                  <a:schemeClr val="tx1">
                    <a:lumMod val="95000"/>
                  </a:schemeClr>
                </a:solidFill>
              </a:rPr>
              <a:t>Всем ребятам надо сесть-это шесть</a:t>
            </a: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!»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УУД:Коммуникативные</a:t>
            </a:r>
            <a:r>
              <a:rPr lang="ru-RU" sz="3200" b="1" dirty="0">
                <a:solidFill>
                  <a:srgbClr val="FFFF00"/>
                </a:solidFill>
              </a:rPr>
              <a:t>: Развитие навыков сотрудничества и управление эмоциями</a:t>
            </a:r>
            <a:r>
              <a:rPr lang="ru-RU" sz="3200" b="1" dirty="0" smtClean="0">
                <a:solidFill>
                  <a:srgbClr val="FFFF00"/>
                </a:solidFill>
              </a:rPr>
              <a:t>. </a:t>
            </a:r>
            <a:endParaRPr lang="ru-RU" sz="3200" b="1" dirty="0">
              <a:solidFill>
                <a:srgbClr val="FFFF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4-й этап – самостоятельная работа в группах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smtClean="0"/>
              <a:t>Регулятивные:</a:t>
            </a:r>
          </a:p>
          <a:p>
            <a:r>
              <a:rPr lang="ru-RU" smtClean="0"/>
              <a:t>Осознание учащимися уровня и качества усвоен- ного ими материала; </a:t>
            </a:r>
          </a:p>
          <a:p>
            <a:r>
              <a:rPr lang="ru-RU" b="1" u="sng" smtClean="0"/>
              <a:t>Коммуникативные:</a:t>
            </a:r>
            <a:r>
              <a:rPr lang="ru-RU" b="1" smtClean="0"/>
              <a:t> </a:t>
            </a:r>
            <a:r>
              <a:rPr lang="ru-RU" smtClean="0"/>
              <a:t>развитие сотрудничества, умение управлять своим поведением.</a:t>
            </a:r>
          </a:p>
          <a:p>
            <a:r>
              <a:rPr lang="ru-RU" b="1" u="sng" smtClean="0"/>
              <a:t>Познавательные:</a:t>
            </a:r>
          </a:p>
          <a:p>
            <a:r>
              <a:rPr lang="ru-RU" smtClean="0"/>
              <a:t>строить  логические цепи рассуждений, владеть общим приемом решения учебных задач.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Карточка к самостоятельной работе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708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600" smtClean="0"/>
              <a:t>3-я группа</a:t>
            </a:r>
          </a:p>
          <a:p>
            <a:pPr>
              <a:lnSpc>
                <a:spcPct val="80000"/>
              </a:lnSpc>
            </a:pPr>
            <a:r>
              <a:rPr lang="ru-RU" sz="2600" smtClean="0"/>
              <a:t>1.Ученик задумал число. Это число он умножил на 9 и к полученному результату прибавил 40. Получилось 76. Какое число задумал ученик?</a:t>
            </a:r>
          </a:p>
          <a:p>
            <a:pPr>
              <a:lnSpc>
                <a:spcPct val="80000"/>
              </a:lnSpc>
            </a:pPr>
            <a:r>
              <a:rPr lang="ru-RU" sz="2600" smtClean="0"/>
              <a:t>2.Решить уравнение: (х-8)*12=132.</a:t>
            </a:r>
          </a:p>
          <a:p>
            <a:pPr>
              <a:lnSpc>
                <a:spcPct val="80000"/>
              </a:lnSpc>
            </a:pPr>
            <a:r>
              <a:rPr lang="ru-RU" sz="2600" smtClean="0"/>
              <a:t>3.в 5 «А» классе 28 учеников. Они решили поехать в </a:t>
            </a:r>
            <a:r>
              <a:rPr lang="ru-RU" sz="2600" smtClean="0">
                <a:latin typeface="Arial" charset="0"/>
              </a:rPr>
              <a:t>Краснодар</a:t>
            </a:r>
            <a:r>
              <a:rPr lang="ru-RU" sz="2600" smtClean="0"/>
              <a:t> всем классом вместе с классным руководителем и воспитателем группы продленного дня. На автовокзале выяснилось, что на ближайший автобус продано уже 23 билета, а на следующий за ним продано 18 билетов. В каждом автобусе 36 мест. Может ли весь класс уехать этими двумя автобусами?</a:t>
            </a:r>
          </a:p>
          <a:p>
            <a:pPr>
              <a:lnSpc>
                <a:spcPct val="80000"/>
              </a:lnSpc>
            </a:pPr>
            <a:endParaRPr lang="ru-RU" sz="2600" smtClean="0"/>
          </a:p>
          <a:p>
            <a:pPr>
              <a:lnSpc>
                <a:spcPct val="80000"/>
              </a:lnSpc>
            </a:pPr>
            <a:endParaRPr lang="ru-RU" sz="2600" smtClean="0"/>
          </a:p>
          <a:p>
            <a:pPr>
              <a:lnSpc>
                <a:spcPct val="80000"/>
              </a:lnSpc>
            </a:pPr>
            <a:endParaRPr lang="ru-RU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5-й этап – подведение итогов, предметная рефлексия.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u="sng" dirty="0"/>
              <a:t>Коммуникативные:</a:t>
            </a:r>
            <a:r>
              <a:rPr lang="ru-RU" dirty="0"/>
              <a:t> организовывать и планировать учебное сотрудничество с учителем и сверстниками.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u="sng" dirty="0"/>
              <a:t>Регулятивные: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Обнаруживать , формировать и решать учебную проблему.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u="sng" dirty="0"/>
              <a:t>Познавательные: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Строить логические цепи рассуждений; владеть общим приемом решения учебных задач.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Карточка для самопроверки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288" y="2276475"/>
          <a:ext cx="8374062" cy="381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936"/>
                <a:gridCol w="1645920"/>
                <a:gridCol w="1645920"/>
                <a:gridCol w="1645920"/>
                <a:gridCol w="1645920"/>
              </a:tblGrid>
              <a:tr h="763284">
                <a:tc rowSpan="2">
                  <a:txBody>
                    <a:bodyPr/>
                    <a:lstStyle/>
                    <a:p>
                      <a:r>
                        <a:rPr lang="ru-RU" sz="2400" b="1" dirty="0" smtClean="0"/>
                        <a:t>№</a:t>
                      </a:r>
                      <a:r>
                        <a:rPr lang="ru-RU" sz="2400" b="1" baseline="0" dirty="0" smtClean="0"/>
                        <a:t> группы</a:t>
                      </a:r>
                      <a:endParaRPr lang="ru-RU" sz="24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400" b="1" dirty="0" smtClean="0"/>
                        <a:t>Самостоятельная работа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b="1" dirty="0" smtClean="0"/>
                        <a:t>Оценка</a:t>
                      </a:r>
                      <a:endParaRPr lang="ru-RU" sz="2400" b="1" dirty="0"/>
                    </a:p>
                  </a:txBody>
                  <a:tcPr/>
                </a:tc>
              </a:tr>
              <a:tr h="763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328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1-я группа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918; 1485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84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</a:tr>
              <a:tr h="76328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2-я группа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156; 96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23380:а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</a:tr>
              <a:tr h="76328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3-я группа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Да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77</TotalTime>
  <Words>292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Times New Roman</vt:lpstr>
      <vt:lpstr>Arial</vt:lpstr>
      <vt:lpstr>Wingdings 2</vt:lpstr>
      <vt:lpstr>Wingdings</vt:lpstr>
      <vt:lpstr>Wingdings 3</vt:lpstr>
      <vt:lpstr>Calibri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Station</cp:lastModifiedBy>
  <cp:revision>9</cp:revision>
  <dcterms:created xsi:type="dcterms:W3CDTF">2013-08-09T05:31:15Z</dcterms:created>
  <dcterms:modified xsi:type="dcterms:W3CDTF">2014-09-03T16:47:29Z</dcterms:modified>
</cp:coreProperties>
</file>