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88" r:id="rId4"/>
    <p:sldId id="278" r:id="rId5"/>
    <p:sldId id="298" r:id="rId6"/>
    <p:sldId id="272" r:id="rId7"/>
    <p:sldId id="259" r:id="rId8"/>
    <p:sldId id="267" r:id="rId9"/>
    <p:sldId id="264" r:id="rId10"/>
    <p:sldId id="260" r:id="rId11"/>
    <p:sldId id="273" r:id="rId12"/>
    <p:sldId id="276" r:id="rId13"/>
    <p:sldId id="270" r:id="rId14"/>
    <p:sldId id="293" r:id="rId15"/>
    <p:sldId id="280" r:id="rId16"/>
    <p:sldId id="290" r:id="rId17"/>
    <p:sldId id="275" r:id="rId18"/>
    <p:sldId id="295" r:id="rId19"/>
    <p:sldId id="263" r:id="rId20"/>
    <p:sldId id="297" r:id="rId21"/>
    <p:sldId id="269" r:id="rId22"/>
    <p:sldId id="286" r:id="rId23"/>
    <p:sldId id="284" r:id="rId24"/>
    <p:sldId id="296" r:id="rId25"/>
    <p:sldId id="283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326" autoAdjust="0"/>
  </p:normalViewPr>
  <p:slideViewPr>
    <p:cSldViewPr>
      <p:cViewPr varScale="1">
        <p:scale>
          <a:sx n="65" d="100"/>
          <a:sy n="65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458200" cy="149470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Пищеварительная система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человека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Табакаева</a:t>
            </a:r>
            <a:r>
              <a:rPr lang="ru-RU" dirty="0" smtClean="0">
                <a:solidFill>
                  <a:schemeClr val="tx1"/>
                </a:solidFill>
              </a:rPr>
              <a:t> Галина Валентиновна, учитель биологии МБОУ «Михайловская РВ (с) ОШ»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irbiologii.ru/wp-content/uploads/2012/05/pishevarenie_sl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228988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biology.ru/wp-content/uploads/2010/06/zu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15352" cy="638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Строение желудка, пищеварение в нём</a:t>
            </a:r>
            <a:endParaRPr lang="ru-RU" sz="2800" dirty="0"/>
          </a:p>
        </p:txBody>
      </p:sp>
      <p:pic>
        <p:nvPicPr>
          <p:cNvPr id="4" name="Picture 4" descr="http://img0.liveinternet.ru/images/attach/c/1/63/515/63515697_pancre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2984"/>
            <a:ext cx="900115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7857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Строение желудка</a:t>
            </a:r>
            <a:endParaRPr lang="ru-RU" sz="2800" dirty="0"/>
          </a:p>
        </p:txBody>
      </p:sp>
      <p:pic>
        <p:nvPicPr>
          <p:cNvPr id="4" name="Picture 2" descr="http://900igr.net/datai/meditsina/Zabolevanija-pischevarenija/0008-010-Pischevarenie-v-zhelud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928670"/>
            <a:ext cx="885828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chool.xvatit.com/images/thumb/6/68/Bior8_30_8.jpg/800px-Bior8_30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rbiologii.ru/wp-content/uploads/2011/08/stroenie-pichevare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biologija/Pischevaritelnaja-sistema-cheloveka/0011-011-Dvenadtsatiperstnaja-ki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5klass.net/datas/biologija/Pischevaritelnaja-sistema-organizma/0007-007-Srednij-otdel-pischevaritelnoj-siste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s/biologija/Pischevaritelnaja-sistema-cheloveka/0002-002-Pischevaritelnaja-sistema-cheloveka-obespechivaet-organizm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t-kalorijnosti.ru/wp-content/uploads/2013/09/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wpt.ru/uploads/presentation_screenshots/c30a2175da787594b541c1edee0f2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biologija/Sistema-pischevarenija/0017-017-Reguljatsija-pischevar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12"/>
            <a:ext cx="9144000" cy="971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Закрепление изученного материала</a:t>
            </a:r>
            <a:endParaRPr lang="ru-RU" sz="2800" dirty="0"/>
          </a:p>
        </p:txBody>
      </p:sp>
      <p:pic>
        <p:nvPicPr>
          <p:cNvPr id="4" name="Picture 2" descr="http://medilekar.ru/uploads/1350483314_pish-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001156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s/biologija/Pischevaritelnaja-sistema/0013-013-V-kakom-porjadke-pischa-prokhodit-cherez-pischevaritelnyj-tra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8" name="Левая фигурная скобка 7"/>
          <p:cNvSpPr/>
          <p:nvPr/>
        </p:nvSpPr>
        <p:spPr>
          <a:xfrm>
            <a:off x="4929190" y="57148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5klass.net/datas/biologija/Pischevaritelnaja-sistema-zhivotnykh/0016-016-Pischevarenie-i-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chool-ppt.3dn.ru/presentacii_02/okrugajuchiimir/pischevarit/pischevaritelnaja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900igr.net/datas/biologija/Pischevaritelnaja-sistema-cheloveka/0018-018-Funktsii-pischevaritelnoj-siste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rbiologii.ru/wp-content/uploads/2011/01/Image00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biologija/Pischevaritelnaja-sistema/0002-002-Pischevaritelnaja-sistema-i-protsess-pischevar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.myshared.ru/444711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78684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78529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.xvatit.com/images/thumb/e/e0/Bior8_30_10.jpg/576px-Bior8_3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31</Words>
  <PresentationFormat>Экран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Пищеварительная система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Строение желудка, пищеварение в нём</vt:lpstr>
      <vt:lpstr>Строение желудка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Закрепление изученного материала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Mihail</dc:creator>
  <cp:lastModifiedBy>Mihail</cp:lastModifiedBy>
  <cp:revision>38</cp:revision>
  <dcterms:created xsi:type="dcterms:W3CDTF">2013-11-20T10:33:59Z</dcterms:created>
  <dcterms:modified xsi:type="dcterms:W3CDTF">2013-11-27T05:42:44Z</dcterms:modified>
</cp:coreProperties>
</file>