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8" r:id="rId3"/>
    <p:sldId id="260" r:id="rId4"/>
    <p:sldId id="263" r:id="rId5"/>
    <p:sldId id="264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32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AAAE-5019-4CAE-82EA-9049F6626606}" type="datetimeFigureOut">
              <a:rPr lang="ru-RU" smtClean="0"/>
              <a:pPr/>
              <a:t>14.01.2013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8436-81EE-4A39-BF4E-AF10DB6AA4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AAAE-5019-4CAE-82EA-9049F6626606}" type="datetimeFigureOut">
              <a:rPr lang="ru-RU" smtClean="0"/>
              <a:pPr/>
              <a:t>14.01.2013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8436-81EE-4A39-BF4E-AF10DB6AA4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AAAE-5019-4CAE-82EA-9049F6626606}" type="datetimeFigureOut">
              <a:rPr lang="ru-RU" smtClean="0"/>
              <a:pPr/>
              <a:t>14.01.2013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8436-81EE-4A39-BF4E-AF10DB6AA4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AAAE-5019-4CAE-82EA-9049F6626606}" type="datetimeFigureOut">
              <a:rPr lang="ru-RU" smtClean="0"/>
              <a:pPr/>
              <a:t>14.01.2013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8436-81EE-4A39-BF4E-AF10DB6AA4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AAAE-5019-4CAE-82EA-9049F6626606}" type="datetimeFigureOut">
              <a:rPr lang="ru-RU" smtClean="0"/>
              <a:pPr/>
              <a:t>14.01.2013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F758436-81EE-4A39-BF4E-AF10DB6AA4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AAAE-5019-4CAE-82EA-9049F6626606}" type="datetimeFigureOut">
              <a:rPr lang="ru-RU" smtClean="0"/>
              <a:pPr/>
              <a:t>14.01.2013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8436-81EE-4A39-BF4E-AF10DB6AA4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AAAE-5019-4CAE-82EA-9049F6626606}" type="datetimeFigureOut">
              <a:rPr lang="ru-RU" smtClean="0"/>
              <a:pPr/>
              <a:t>14.01.2013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8436-81EE-4A39-BF4E-AF10DB6AA4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AAAE-5019-4CAE-82EA-9049F6626606}" type="datetimeFigureOut">
              <a:rPr lang="ru-RU" smtClean="0"/>
              <a:pPr/>
              <a:t>14.01.2013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8436-81EE-4A39-BF4E-AF10DB6AA4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AAAE-5019-4CAE-82EA-9049F6626606}" type="datetimeFigureOut">
              <a:rPr lang="ru-RU" smtClean="0"/>
              <a:pPr/>
              <a:t>14.01.2013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8436-81EE-4A39-BF4E-AF10DB6AA4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AAAE-5019-4CAE-82EA-9049F6626606}" type="datetimeFigureOut">
              <a:rPr lang="ru-RU" smtClean="0"/>
              <a:pPr/>
              <a:t>14.01.2013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8436-81EE-4A39-BF4E-AF10DB6AA4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AAAE-5019-4CAE-82EA-9049F6626606}" type="datetimeFigureOut">
              <a:rPr lang="ru-RU" smtClean="0"/>
              <a:pPr/>
              <a:t>14.01.2013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8436-81EE-4A39-BF4E-AF10DB6AA4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4D6AAAE-5019-4CAE-82EA-9049F6626606}" type="datetimeFigureOut">
              <a:rPr lang="ru-RU" smtClean="0"/>
              <a:pPr/>
              <a:t>14.01.2013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F758436-81EE-4A39-BF4E-AF10DB6AA49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71604" y="4357694"/>
            <a:ext cx="607223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196752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3600" dirty="0" smtClean="0">
                <a:latin typeface="Arno Pro" pitchFamily="18" charset="0"/>
              </a:rPr>
              <a:t>«Овеянный славою флаг наш и герб»</a:t>
            </a:r>
            <a:endParaRPr lang="ru-RU" sz="3600" dirty="0">
              <a:latin typeface="Arno Pro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5517232"/>
            <a:ext cx="7286676" cy="108012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dirty="0" smtClean="0"/>
              <a:t>Республиканский творческий конкурс учителей</a:t>
            </a:r>
            <a:endParaRPr lang="ru-RU" dirty="0"/>
          </a:p>
        </p:txBody>
      </p:sp>
      <p:pic>
        <p:nvPicPr>
          <p:cNvPr id="5" name="Picture 2" descr="C:\Users\Папа\Pictures\img20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27584" y="1268760"/>
            <a:ext cx="7560840" cy="4248472"/>
          </a:xfrm>
          <a:prstGeom prst="rect">
            <a:avLst/>
          </a:prstGeom>
          <a:effectLst>
            <a:outerShdw blurRad="190500" dist="228600" dir="2700000" sy="90000" rotWithShape="0">
              <a:srgbClr val="000000">
                <a:alpha val="25500"/>
              </a:srgbClr>
            </a:outerShdw>
            <a:reflection blurRad="6350" stA="50000" endA="300" endPos="90000" dir="5400000" sy="-100000" algn="bl" rotWithShape="0"/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</p:pic>
    </p:spTree>
  </p:cSld>
  <p:clrMapOvr>
    <a:masterClrMapping/>
  </p:clrMapOvr>
  <p:transition spd="med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Первое упоминание о гербе</a:t>
            </a:r>
            <a:endParaRPr lang="ru-RU" dirty="0"/>
          </a:p>
        </p:txBody>
      </p:sp>
      <p:pic>
        <p:nvPicPr>
          <p:cNvPr id="2050" name="Picture 2" descr="C:\Users\Папа\Pictures\Слайд 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 bwMode="auto">
          <a:xfrm rot="21419588">
            <a:off x="1950422" y="118610"/>
            <a:ext cx="4666079" cy="6680131"/>
          </a:xfrm>
          <a:prstGeom prst="rect">
            <a:avLst/>
          </a:prstGeom>
          <a:noFill/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  <a:solidFill>
            <a:schemeClr val="bg2">
              <a:lumMod val="60000"/>
              <a:lumOff val="40000"/>
            </a:schemeClr>
          </a:solidFill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ru-RU" sz="3600" dirty="0" smtClean="0"/>
              <a:t>Первые русские стяги и гербы</a:t>
            </a:r>
            <a:endParaRPr lang="ru-RU" sz="3600" dirty="0"/>
          </a:p>
        </p:txBody>
      </p:sp>
      <p:pic>
        <p:nvPicPr>
          <p:cNvPr id="4098" name="Picture 2" descr="C:\Users\Папа\Pictures\img01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2420888"/>
            <a:ext cx="4283968" cy="2736304"/>
          </a:xfrm>
          <a:prstGeom prst="rect">
            <a:avLst/>
          </a:prstGeom>
          <a:noFill/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  <p:pic>
        <p:nvPicPr>
          <p:cNvPr id="4" name="Picture 3" descr="C:\Users\Папа\Pictures\Конкурс учителей\Слайд 4.jpg"/>
          <p:cNvPicPr>
            <a:picLocks noChangeAspect="1" noChangeArrowheads="1"/>
          </p:cNvPicPr>
          <p:nvPr/>
        </p:nvPicPr>
        <p:blipFill>
          <a:blip r:embed="rId3" cstate="email"/>
          <a:stretch>
            <a:fillRect/>
          </a:stretch>
        </p:blipFill>
        <p:spPr bwMode="auto">
          <a:xfrm>
            <a:off x="4716016" y="4149080"/>
            <a:ext cx="4427984" cy="270892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39700" h="139700" prst="divot"/>
          </a:sp3d>
        </p:spPr>
      </p:pic>
      <p:pic>
        <p:nvPicPr>
          <p:cNvPr id="5" name="Picture 2" descr="C:\Users\Папа\Pictures\img010.jpg"/>
          <p:cNvPicPr>
            <a:picLocks noChangeAspect="1" noChangeArrowheads="1"/>
          </p:cNvPicPr>
          <p:nvPr/>
        </p:nvPicPr>
        <p:blipFill>
          <a:blip r:embed="rId4" cstate="email"/>
          <a:stretch>
            <a:fillRect/>
          </a:stretch>
        </p:blipFill>
        <p:spPr bwMode="auto">
          <a:xfrm>
            <a:off x="4139952" y="980728"/>
            <a:ext cx="4824536" cy="2520280"/>
          </a:xfrm>
          <a:prstGeom prst="rect">
            <a:avLst/>
          </a:prstGeom>
          <a:noFill/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z="3600" dirty="0" smtClean="0"/>
              <a:t>Большой герб и Флаг Российской империи</a:t>
            </a:r>
            <a:endParaRPr lang="ru-RU" sz="3600" dirty="0"/>
          </a:p>
        </p:txBody>
      </p:sp>
      <p:pic>
        <p:nvPicPr>
          <p:cNvPr id="7170" name="Picture 2" descr="C:\Users\Папа\Pictures\Конкурс учителей\Слайд 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 bwMode="auto">
          <a:xfrm>
            <a:off x="4716016" y="2564904"/>
            <a:ext cx="4427984" cy="4293096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  <p:pic>
        <p:nvPicPr>
          <p:cNvPr id="4" name="Picture 3" descr="C:\Users\Папа\Pictures\Конкурс учителей\Слайд 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1772816"/>
            <a:ext cx="4905126" cy="2808312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3600" dirty="0" smtClean="0"/>
              <a:t>Флаги Советской России </a:t>
            </a:r>
            <a:r>
              <a:rPr lang="ru-RU" sz="2800" dirty="0" smtClean="0"/>
              <a:t>с 1918 года</a:t>
            </a:r>
            <a:endParaRPr lang="ru-RU" sz="3600" dirty="0"/>
          </a:p>
        </p:txBody>
      </p:sp>
      <p:pic>
        <p:nvPicPr>
          <p:cNvPr id="8194" name="Picture 2" descr="C:\Users\Папа\Pictures\Конкурс учителей\Слайд 7(2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 rot="21124892">
            <a:off x="462567" y="1737614"/>
            <a:ext cx="5929354" cy="2428892"/>
          </a:xfrm>
          <a:prstGeom prst="rect">
            <a:avLst/>
          </a:prstGeom>
          <a:noFill/>
          <a:scene3d>
            <a:camera prst="perspectiveAbove"/>
            <a:lightRig rig="threePt" dir="t"/>
          </a:scene3d>
        </p:spPr>
      </p:pic>
      <p:pic>
        <p:nvPicPr>
          <p:cNvPr id="8196" name="Picture 4" descr="C:\Users\Папа\Pictures\Конкурс учителей\Слайд 7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21251061">
            <a:off x="2143108" y="4286256"/>
            <a:ext cx="6500858" cy="2312987"/>
          </a:xfrm>
          <a:prstGeom prst="rect">
            <a:avLst/>
          </a:prstGeom>
          <a:noFill/>
          <a:scene3d>
            <a:camera prst="perspectiveAbove"/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440160"/>
          </a:xfrm>
        </p:spPr>
        <p:txBody>
          <a:bodyPr>
            <a:noAutofit/>
          </a:bodyPr>
          <a:lstStyle/>
          <a:p>
            <a:r>
              <a:rPr lang="ru-RU" sz="3200" dirty="0" smtClean="0"/>
              <a:t>Г</a:t>
            </a:r>
            <a:r>
              <a:rPr lang="ru-RU" sz="2800" dirty="0" smtClean="0"/>
              <a:t>осударственный флаг и Герб Союза Советских социалистических республик </a:t>
            </a:r>
            <a:endParaRPr lang="ru-RU" sz="2800" dirty="0"/>
          </a:p>
        </p:txBody>
      </p:sp>
      <p:pic>
        <p:nvPicPr>
          <p:cNvPr id="9218" name="Picture 2" descr="C:\Users\Папа\Pictures\Конкурс учителей\Слайд 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 bwMode="auto">
          <a:xfrm rot="20844355">
            <a:off x="1284524" y="2213494"/>
            <a:ext cx="7013356" cy="2983728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0"/>
            <a:ext cx="7272808" cy="1124744"/>
          </a:xfrm>
        </p:spPr>
        <p:txBody>
          <a:bodyPr>
            <a:noAutofit/>
          </a:bodyPr>
          <a:lstStyle/>
          <a:p>
            <a:r>
              <a:rPr lang="ru-RU" sz="3600" dirty="0" smtClean="0"/>
              <a:t>Государственный Герб и Флаг Российской Федерации</a:t>
            </a:r>
            <a:endParaRPr lang="ru-RU" sz="3600" dirty="0"/>
          </a:p>
        </p:txBody>
      </p:sp>
      <p:pic>
        <p:nvPicPr>
          <p:cNvPr id="10242" name="Picture 2" descr="C:\Users\Папа\Pictures\Конкурс учителей\Слайд 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 bwMode="auto">
          <a:xfrm>
            <a:off x="0" y="2708920"/>
            <a:ext cx="3851920" cy="414908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convex"/>
          </a:sp3d>
        </p:spPr>
      </p:pic>
      <p:pic>
        <p:nvPicPr>
          <p:cNvPr id="4" name="Picture 2" descr="C:\Users\Папа\Pictures\Конкурс учителей\Слайд 2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995936" y="1556792"/>
            <a:ext cx="5148064" cy="2868920"/>
          </a:xfrm>
          <a:prstGeom prst="rect">
            <a:avLst/>
          </a:prstGeom>
          <a:noFill/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7929618" cy="857256"/>
          </a:xfrm>
        </p:spPr>
        <p:txBody>
          <a:bodyPr>
            <a:noAutofit/>
          </a:bodyPr>
          <a:lstStyle/>
          <a:p>
            <a:r>
              <a:rPr lang="ru-RU" sz="2800" dirty="0" smtClean="0"/>
              <a:t>Государственные герб и флаг </a:t>
            </a:r>
            <a:r>
              <a:rPr lang="ru-RU" sz="2800" smtClean="0"/>
              <a:t>республики Адыгея с 1992 года</a:t>
            </a:r>
            <a:endParaRPr lang="ru-RU" sz="2800" dirty="0"/>
          </a:p>
        </p:txBody>
      </p:sp>
      <p:pic>
        <p:nvPicPr>
          <p:cNvPr id="11266" name="Picture 2" descr="C:\Users\Папа\Pictures\Конкурс учителей\Слайд 1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339752" y="1196752"/>
            <a:ext cx="4248472" cy="56612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211</TotalTime>
  <Words>56</Words>
  <Application>Microsoft Office PowerPoint</Application>
  <PresentationFormat>Экран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«Овеянный славою флаг наш и герб»</vt:lpstr>
      <vt:lpstr>Первое упоминание о гербе</vt:lpstr>
      <vt:lpstr>Первые русские стяги и гербы</vt:lpstr>
      <vt:lpstr>Большой герб и Флаг Российской империи</vt:lpstr>
      <vt:lpstr>Флаги Советской России с 1918 года</vt:lpstr>
      <vt:lpstr>Государственный флаг и Герб Союза Советских социалистических республик </vt:lpstr>
      <vt:lpstr>Государственный Герб и Флаг Российской Федерации</vt:lpstr>
      <vt:lpstr>Государственные герб и флаг республики Адыгея с 1992 года</vt:lpstr>
    </vt:vector>
  </TitlesOfParts>
  <Company>DNA Project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«Овеянный славою флаг наш и герб»</dc:title>
  <dc:creator>Папа</dc:creator>
  <cp:lastModifiedBy>321</cp:lastModifiedBy>
  <cp:revision>38</cp:revision>
  <dcterms:created xsi:type="dcterms:W3CDTF">2010-12-12T16:54:24Z</dcterms:created>
  <dcterms:modified xsi:type="dcterms:W3CDTF">2013-01-14T15:34:24Z</dcterms:modified>
</cp:coreProperties>
</file>