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60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2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AAAE-5019-4CAE-82EA-9049F6626606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8436-81EE-4A39-BF4E-AF10DB6AA4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AAAE-5019-4CAE-82EA-9049F6626606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8436-81EE-4A39-BF4E-AF10DB6AA4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AAAE-5019-4CAE-82EA-9049F6626606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8436-81EE-4A39-BF4E-AF10DB6AA4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AAAE-5019-4CAE-82EA-9049F6626606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8436-81EE-4A39-BF4E-AF10DB6AA4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AAAE-5019-4CAE-82EA-9049F6626606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F758436-81EE-4A39-BF4E-AF10DB6AA4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AAAE-5019-4CAE-82EA-9049F6626606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8436-81EE-4A39-BF4E-AF10DB6AA4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AAAE-5019-4CAE-82EA-9049F6626606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8436-81EE-4A39-BF4E-AF10DB6AA4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AAAE-5019-4CAE-82EA-9049F6626606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8436-81EE-4A39-BF4E-AF10DB6AA4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AAAE-5019-4CAE-82EA-9049F6626606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8436-81EE-4A39-BF4E-AF10DB6AA4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AAAE-5019-4CAE-82EA-9049F6626606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8436-81EE-4A39-BF4E-AF10DB6AA4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AAAE-5019-4CAE-82EA-9049F6626606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8436-81EE-4A39-BF4E-AF10DB6AA4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D6AAAE-5019-4CAE-82EA-9049F6626606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758436-81EE-4A39-BF4E-AF10DB6AA4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71604" y="4357694"/>
            <a:ext cx="607223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9675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latin typeface="Arno Pro" pitchFamily="18" charset="0"/>
              </a:rPr>
              <a:t>«Овеянный славою флаг наш и герб»</a:t>
            </a:r>
            <a:endParaRPr lang="ru-RU" sz="3600" dirty="0">
              <a:latin typeface="Arno Pro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5517232"/>
            <a:ext cx="7286676" cy="108012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Республиканский творческий конкурс учителей</a:t>
            </a:r>
            <a:endParaRPr lang="ru-RU" dirty="0"/>
          </a:p>
        </p:txBody>
      </p:sp>
      <p:pic>
        <p:nvPicPr>
          <p:cNvPr id="5" name="Picture 2" descr="C:\Users\Папа\Pictures\img20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1268760"/>
            <a:ext cx="7560840" cy="4248472"/>
          </a:xfrm>
          <a:prstGeom prst="rect">
            <a:avLst/>
          </a:prstGeom>
          <a:effectLst>
            <a:outerShdw blurRad="190500" dist="228600" dir="2700000" sy="90000" rotWithShape="0">
              <a:srgbClr val="000000">
                <a:alpha val="255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Первое упоминание о гербе</a:t>
            </a:r>
            <a:endParaRPr lang="ru-RU" dirty="0"/>
          </a:p>
        </p:txBody>
      </p:sp>
      <p:pic>
        <p:nvPicPr>
          <p:cNvPr id="2050" name="Picture 2" descr="C:\Users\Папа\Pictures\Слайд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 rot="21419588">
            <a:off x="1950422" y="118610"/>
            <a:ext cx="4666079" cy="6680131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  <a:solidFill>
            <a:schemeClr val="bg2">
              <a:lumMod val="60000"/>
              <a:lumOff val="4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3600" dirty="0" smtClean="0"/>
              <a:t>Первые русские стяги и гербы</a:t>
            </a:r>
            <a:endParaRPr lang="ru-RU" sz="3600" dirty="0"/>
          </a:p>
        </p:txBody>
      </p:sp>
      <p:pic>
        <p:nvPicPr>
          <p:cNvPr id="4098" name="Picture 2" descr="C:\Users\Папа\Pictures\img0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420888"/>
            <a:ext cx="4283968" cy="2736304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4" name="Picture 3" descr="C:\Users\Папа\Pictures\Конкурс учителей\Слайд 4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4716016" y="4149080"/>
            <a:ext cx="4427984" cy="270892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5" name="Picture 2" descr="C:\Users\Папа\Pictures\img010.jpg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4139952" y="980728"/>
            <a:ext cx="4824536" cy="2520280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3600" dirty="0" smtClean="0"/>
              <a:t>Большой герб и Флаг Российской империи</a:t>
            </a:r>
            <a:endParaRPr lang="ru-RU" sz="3600" dirty="0"/>
          </a:p>
        </p:txBody>
      </p:sp>
      <p:pic>
        <p:nvPicPr>
          <p:cNvPr id="7170" name="Picture 2" descr="C:\Users\Папа\Pictures\Конкурс учителей\Слайд 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716016" y="2564904"/>
            <a:ext cx="4427984" cy="4293096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4" name="Picture 3" descr="C:\Users\Папа\Pictures\Конкурс учителей\Слайд 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772816"/>
            <a:ext cx="4905126" cy="280831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Флаги Советской России </a:t>
            </a:r>
            <a:r>
              <a:rPr lang="ru-RU" sz="2800" dirty="0" smtClean="0"/>
              <a:t>с 1918 года</a:t>
            </a:r>
            <a:endParaRPr lang="ru-RU" sz="3600" dirty="0"/>
          </a:p>
        </p:txBody>
      </p:sp>
      <p:pic>
        <p:nvPicPr>
          <p:cNvPr id="8194" name="Picture 2" descr="C:\Users\Папа\Pictures\Конкурс учителей\Слайд 7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1124892">
            <a:off x="462567" y="1737614"/>
            <a:ext cx="5929354" cy="2428892"/>
          </a:xfrm>
          <a:prstGeom prst="rect">
            <a:avLst/>
          </a:prstGeom>
          <a:noFill/>
          <a:scene3d>
            <a:camera prst="perspectiveAbove"/>
            <a:lightRig rig="threePt" dir="t"/>
          </a:scene3d>
        </p:spPr>
      </p:pic>
      <p:pic>
        <p:nvPicPr>
          <p:cNvPr id="8196" name="Picture 4" descr="C:\Users\Папа\Pictures\Конкурс учителей\Слайд 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251061">
            <a:off x="2143108" y="4286256"/>
            <a:ext cx="6500858" cy="2312987"/>
          </a:xfrm>
          <a:prstGeom prst="rect">
            <a:avLst/>
          </a:prstGeom>
          <a:noFill/>
          <a:scene3d>
            <a:camera prst="perspectiveAbove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Autofit/>
          </a:bodyPr>
          <a:lstStyle/>
          <a:p>
            <a:r>
              <a:rPr lang="ru-RU" sz="3200" dirty="0" smtClean="0"/>
              <a:t>Г</a:t>
            </a:r>
            <a:r>
              <a:rPr lang="ru-RU" sz="2800" dirty="0" smtClean="0"/>
              <a:t>осударственный флаг и Герб Союза Советских социалистических республик </a:t>
            </a:r>
            <a:endParaRPr lang="ru-RU" sz="2800" dirty="0"/>
          </a:p>
        </p:txBody>
      </p:sp>
      <p:pic>
        <p:nvPicPr>
          <p:cNvPr id="9218" name="Picture 2" descr="C:\Users\Папа\Pictures\Конкурс учителей\Слайд 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 rot="20844355">
            <a:off x="1284524" y="2213494"/>
            <a:ext cx="7013356" cy="2983728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272808" cy="1124744"/>
          </a:xfrm>
        </p:spPr>
        <p:txBody>
          <a:bodyPr>
            <a:noAutofit/>
          </a:bodyPr>
          <a:lstStyle/>
          <a:p>
            <a:r>
              <a:rPr lang="ru-RU" sz="3600" dirty="0" smtClean="0"/>
              <a:t>Государственный Герб и Флаг Российской Федерации</a:t>
            </a:r>
            <a:endParaRPr lang="ru-RU" sz="3600" dirty="0"/>
          </a:p>
        </p:txBody>
      </p:sp>
      <p:pic>
        <p:nvPicPr>
          <p:cNvPr id="10242" name="Picture 2" descr="C:\Users\Папа\Pictures\Конкурс учителей\Слайд 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0" y="2708920"/>
            <a:ext cx="3851920" cy="414908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convex"/>
          </a:sp3d>
        </p:spPr>
      </p:pic>
      <p:pic>
        <p:nvPicPr>
          <p:cNvPr id="4" name="Picture 2" descr="C:\Users\Папа\Pictures\Конкурс учителей\Слайд 2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95936" y="1556792"/>
            <a:ext cx="5148064" cy="2868920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7929618" cy="857256"/>
          </a:xfrm>
        </p:spPr>
        <p:txBody>
          <a:bodyPr>
            <a:noAutofit/>
          </a:bodyPr>
          <a:lstStyle/>
          <a:p>
            <a:r>
              <a:rPr lang="ru-RU" sz="2800" dirty="0" smtClean="0"/>
              <a:t>Государственные герб и флаг </a:t>
            </a:r>
            <a:r>
              <a:rPr lang="ru-RU" sz="2800" smtClean="0"/>
              <a:t>республики Адыгея с 1992 года</a:t>
            </a:r>
            <a:endParaRPr lang="ru-RU" sz="2800" dirty="0"/>
          </a:p>
        </p:txBody>
      </p:sp>
      <p:pic>
        <p:nvPicPr>
          <p:cNvPr id="11266" name="Picture 2" descr="C:\Users\Папа\Pictures\Конкурс учителей\Слайд 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752" y="1196752"/>
            <a:ext cx="4248472" cy="5661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211</TotalTime>
  <Words>56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«Овеянный славою флаг наш и герб»</vt:lpstr>
      <vt:lpstr>Первое упоминание о гербе</vt:lpstr>
      <vt:lpstr>Первые русские стяги и гербы</vt:lpstr>
      <vt:lpstr>Большой герб и Флаг Российской империи</vt:lpstr>
      <vt:lpstr>Флаги Советской России с 1918 года</vt:lpstr>
      <vt:lpstr>Государственный флаг и Герб Союза Советских социалистических республик </vt:lpstr>
      <vt:lpstr>Государственный Герб и Флаг Российской Федерации</vt:lpstr>
      <vt:lpstr>Государственные герб и флаг республики Адыгея с 1992 года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«Овеянный славою флаг наш и герб»</dc:title>
  <dc:creator>Папа</dc:creator>
  <cp:lastModifiedBy>321</cp:lastModifiedBy>
  <cp:revision>38</cp:revision>
  <dcterms:created xsi:type="dcterms:W3CDTF">2010-12-12T16:54:24Z</dcterms:created>
  <dcterms:modified xsi:type="dcterms:W3CDTF">2013-01-14T15:34:24Z</dcterms:modified>
</cp:coreProperties>
</file>