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sldIdLst>
    <p:sldId id="317" r:id="rId3"/>
    <p:sldId id="256" r:id="rId4"/>
    <p:sldId id="310" r:id="rId5"/>
    <p:sldId id="311" r:id="rId6"/>
    <p:sldId id="312" r:id="rId7"/>
    <p:sldId id="313" r:id="rId8"/>
    <p:sldId id="307" r:id="rId9"/>
    <p:sldId id="315" r:id="rId10"/>
    <p:sldId id="308" r:id="rId11"/>
    <p:sldId id="290" r:id="rId12"/>
    <p:sldId id="31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74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5B4A-29C4-4116-96BC-FCAA95C45413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B86F4-3E6A-4F90-ACCA-D303E66A8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006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Музыка нового года</a:t>
            </a:r>
          </a:p>
          <a:p>
            <a:r>
              <a:rPr lang="ru-RU" dirty="0" smtClean="0"/>
              <a:t>Вход детей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86F4-3E6A-4F90-ACCA-D303E66A82E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620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ИТАЛИЯ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86F4-3E6A-4F90-ACCA-D303E66A82E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ГРЕЦИЯ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86F4-3E6A-4F90-ACCA-D303E66A82E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АНГЛИЯ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86F4-3E6A-4F90-ACCA-D303E66A82E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ЯПОНИЯ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86F4-3E6A-4F90-ACCA-D303E66A82E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ШВЕЦИЯ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86F4-3E6A-4F90-ACCA-D303E66A82E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ИСПАНИЯ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86F4-3E6A-4F90-ACCA-D303E66A82E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1618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АФРИКА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86F4-3E6A-4F90-ACCA-D303E66A82E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0602-1990-44BB-BC15-0BD789233B8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C4AF-1EA7-4B32-A62A-8C8B32B83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0602-1990-44BB-BC15-0BD789233B8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C4AF-1EA7-4B32-A62A-8C8B32B83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0602-1990-44BB-BC15-0BD789233B8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C4AF-1EA7-4B32-A62A-8C8B32B83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0602-1990-44BB-BC15-0BD789233B8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C4AF-1EA7-4B32-A62A-8C8B32B83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0602-1990-44BB-BC15-0BD789233B8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C4AF-1EA7-4B32-A62A-8C8B32B83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0602-1990-44BB-BC15-0BD789233B8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C4AF-1EA7-4B32-A62A-8C8B32B83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0602-1990-44BB-BC15-0BD789233B8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C4AF-1EA7-4B32-A62A-8C8B32B83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0602-1990-44BB-BC15-0BD789233B8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C4AF-1EA7-4B32-A62A-8C8B32B83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0602-1990-44BB-BC15-0BD789233B8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C4AF-1EA7-4B32-A62A-8C8B32B83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20602-1990-44BB-BC15-0BD789233B8D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7C4AF-1EA7-4B32-A62A-8C8B32B83FB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C:\Documents and Settings\Ольга\Рабочий стол\анимашки\11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-635293"/>
            <a:ext cx="1214446" cy="1270586"/>
          </a:xfrm>
          <a:prstGeom prst="rect">
            <a:avLst/>
          </a:prstGeom>
          <a:noFill/>
        </p:spPr>
      </p:pic>
      <p:pic>
        <p:nvPicPr>
          <p:cNvPr id="8" name="Picture 5" descr="C:\Documents and Settings\Ольга\Рабочий стол\анимашки\11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4414" y="-509578"/>
            <a:ext cx="890149" cy="1019156"/>
          </a:xfrm>
          <a:prstGeom prst="rect">
            <a:avLst/>
          </a:prstGeom>
          <a:noFill/>
        </p:spPr>
      </p:pic>
      <p:pic>
        <p:nvPicPr>
          <p:cNvPr id="9" name="Picture 6" descr="C:\Documents and Settings\Ольга\Рабочий стол\анимашки\11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08" y="-376238"/>
            <a:ext cx="657225" cy="752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55556E-7 -1.85185E-6 L 0.35833 1.0669 " pathEditMode="relative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-1.85185E-6 L 0.74028 1.10232 " pathEditMode="relative" ptsTypes="A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222E-6 -3.33333E-6 L 0.7717 0.70348 " pathEditMode="relative" ptsTypes="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9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9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9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2;&#1083;&#1072;&#1076;&#1077;&#1083;&#1077;&#1094;\Desktop\&#1079;&#1072;&#1083;%20&#1086;&#1078;&#1080;&#1076;&#1072;&#1085;&#1080;&#1103;\&#1055;&#1086;&#1076;%20&#1053;&#1086;&#1074;&#1099;&#1081;%20&#1075;&#1086;&#1076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2;&#1083;&#1072;&#1076;&#1077;&#1083;&#1077;&#1094;\Desktop\&#1079;&#1072;&#1083;%20&#1086;&#1078;&#1080;&#1076;&#1072;&#1085;&#1080;&#1103;\&#1079;&#1072;&#1083;%20&#1086;&#1078;&#1080;&#1076;&#1072;&#1085;&#1080;&#1103;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83;&#1072;&#1076;&#1077;&#1083;&#1077;&#1094;\Desktop\&#1079;&#1072;&#1083;%20&#1086;&#1078;&#1080;&#1076;&#1072;&#1085;&#1080;&#1103;\&#1053;&#1086;&#1074;&#1099;&#1081;%20&#1043;&#1086;&#1076;%20-%20&#1048;&#1074;&#1072;&#1085;&#1091;&#1096;&#1082;&#1080;%20&#1080;%20&#1076;&#1077;&#1090;&#1089;&#1082;&#1080;&#1081;%20&#1093;&#1086;&#1088;%20&#1042;&#1077;&#1083;&#1080;&#1082;&#1072;&#1085;.mp3" TargetMode="Externa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400_F_37564201_2dcwhNRUOzXFwq3xebENumk0HCTG1Q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33264"/>
            <a:ext cx="6624736" cy="6624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Под Новый го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147"/>
                            </p:stCondLst>
                            <p:childTnLst>
                              <p:par>
                                <p:cTn id="14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ладелец\Pictures\68372880_67501410_1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996952"/>
            <a:ext cx="2765348" cy="3493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692696"/>
            <a:ext cx="45704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ИСПАНИЯ</a:t>
            </a:r>
            <a:endParaRPr lang="ru-RU" sz="80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7028" y="404664"/>
            <a:ext cx="3516972" cy="265085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Рисунок 6" descr="valenc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988840"/>
            <a:ext cx="5984213" cy="4488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413503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ладелец\Pictures\68372880_67501410_1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996952"/>
            <a:ext cx="2765348" cy="3493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39163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АФРИКА</a:t>
            </a:r>
            <a:endParaRPr lang="ru-RU" sz="80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Get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0"/>
            <a:ext cx="3202963" cy="302433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yahooeu_ru_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700808"/>
            <a:ext cx="6527654" cy="4345657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2271"/>
            <a:ext cx="8070875" cy="672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pqbzovscjeu%20-%20yckbpp%20njbkxawlkc%20xeyq%20upsuenmgxqaw-0_pre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315416"/>
            <a:ext cx="5650828" cy="619268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3212976"/>
            <a:ext cx="6084168" cy="3398851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tx2">
                    <a:lumMod val="75000"/>
                  </a:schemeClr>
                </a:solidFill>
              </a:rPr>
              <a:t>ЗАЛ ОЖИДАНИЯ</a:t>
            </a:r>
            <a:endParaRPr lang="ru-RU" sz="8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зал ожидания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100392" cy="607529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26" name="Picture 2" descr="C:\Users\Владелец\Pictures\68372880_67501410_1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996952"/>
            <a:ext cx="2765348" cy="3493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ладелец\Pictures\68372880_67501410_1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996952"/>
            <a:ext cx="2765348" cy="3493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taliamappat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0"/>
            <a:ext cx="2952328" cy="350416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Рисунок 3" descr="7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060848"/>
            <a:ext cx="5628117" cy="42210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8" y="692696"/>
            <a:ext cx="38179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ИТАЛИЯ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ладелец\Pictures\68372880_67501410_1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996952"/>
            <a:ext cx="2765348" cy="3493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31640" y="692696"/>
            <a:ext cx="36086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ГРЕЦИЯ</a:t>
            </a:r>
            <a:endParaRPr lang="ru-RU" sz="80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e0862109-fb2b-4295-a6cb-072f01d94e7a-gale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916832"/>
            <a:ext cx="5760640" cy="4054611"/>
          </a:xfrm>
          <a:prstGeom prst="rect">
            <a:avLst/>
          </a:prstGeom>
        </p:spPr>
      </p:pic>
      <p:pic>
        <p:nvPicPr>
          <p:cNvPr id="5" name="Рисунок 4" descr="Greec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548680"/>
            <a:ext cx="2685460" cy="273630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ладелец\Pictures\68372880_67501410_1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996952"/>
            <a:ext cx="2765348" cy="3493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552d1d97e0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844824"/>
            <a:ext cx="4248472" cy="47101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404664"/>
            <a:ext cx="37299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АНГЛИЯ</a:t>
            </a:r>
            <a:endParaRPr lang="ru-RU" sz="80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400_F_45292411_CjrK9cQd4LaWOtoU3edVqrfSybTB09h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32656"/>
            <a:ext cx="2891711" cy="35481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ладелец\Pictures\68372880_67501410_1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996952"/>
            <a:ext cx="2765348" cy="3493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4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276872"/>
            <a:ext cx="6191250" cy="40576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548680"/>
            <a:ext cx="40206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ЯПОНИЯ</a:t>
            </a:r>
            <a:endParaRPr lang="ru-RU" sz="80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Flag_map_of_Jap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60648"/>
            <a:ext cx="2428875" cy="267652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овый Год - Иванушки и детский хор Велик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Рисунок 2" descr="210168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0"/>
            <a:ext cx="8320010" cy="662929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Рисунок 3" descr="schneemann-13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45406" y="1700808"/>
            <a:ext cx="543701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4008" y="404664"/>
            <a:ext cx="4113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ШВЕЦИЯ</a:t>
            </a:r>
            <a:endParaRPr lang="ru-RU" sz="80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1389708944_swed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9304" y="1772816"/>
            <a:ext cx="6264696" cy="4252400"/>
          </a:xfrm>
          <a:prstGeom prst="rect">
            <a:avLst/>
          </a:prstGeom>
        </p:spPr>
      </p:pic>
      <p:pic>
        <p:nvPicPr>
          <p:cNvPr id="5" name="Рисунок 4" descr="mystica_Sweden_Flag_In_Sweden_M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48680"/>
            <a:ext cx="2526127" cy="477209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" name="Picture 2" descr="C:\Users\Владелец\Pictures\68372880_67501410_1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364279"/>
            <a:ext cx="2765348" cy="3493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42546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EE6B72-98FB-4F10-B423-730257071E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TS102425461</Template>
  <TotalTime>2967</TotalTime>
  <Words>29</Words>
  <Application>Microsoft Office PowerPoint</Application>
  <PresentationFormat>Экран (4:3)</PresentationFormat>
  <Paragraphs>25</Paragraphs>
  <Slides>12</Slides>
  <Notes>8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TS102425461</vt:lpstr>
      <vt:lpstr>Слайд 1</vt:lpstr>
      <vt:lpstr>ЗАЛ ОЖИДАНИЯ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Владелец</cp:lastModifiedBy>
  <cp:revision>234</cp:revision>
  <dcterms:created xsi:type="dcterms:W3CDTF">2013-12-16T14:47:52Z</dcterms:created>
  <dcterms:modified xsi:type="dcterms:W3CDTF">2015-02-04T20:26:18Z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TC024254619991</vt:lpwstr>
  </property>
</Properties>
</file>