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7" r:id="rId9"/>
    <p:sldId id="266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FF"/>
    <a:srgbClr val="66FF33"/>
    <a:srgbClr val="33CC33"/>
    <a:srgbClr val="FF00FF"/>
    <a:srgbClr val="25CB0F"/>
    <a:srgbClr val="006600"/>
    <a:srgbClr val="19317D"/>
    <a:srgbClr val="EE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26" autoAdjust="0"/>
    <p:restoredTop sz="94660"/>
  </p:normalViewPr>
  <p:slideViewPr>
    <p:cSldViewPr>
      <p:cViewPr varScale="1">
        <p:scale>
          <a:sx n="88" d="100"/>
          <a:sy n="88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A15164-637D-43CB-94CC-3F97A4E18080}" type="doc">
      <dgm:prSet loTypeId="urn:microsoft.com/office/officeart/2005/8/layout/lProcess3" loCatId="process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ru-RU"/>
        </a:p>
      </dgm:t>
    </dgm:pt>
    <dgm:pt modelId="{69DFD5E9-2D30-436A-BEB8-695C919A0AC0}">
      <dgm:prSet/>
      <dgm:spPr/>
      <dgm:t>
        <a:bodyPr/>
        <a:lstStyle/>
        <a:p>
          <a:pPr rtl="0"/>
          <a:r>
            <a:rPr lang="ru-RU" b="1" dirty="0" smtClean="0">
              <a:solidFill>
                <a:srgbClr val="FFFF00"/>
              </a:solidFill>
            </a:rPr>
            <a:t>СТРОЕНИЕ И РАБОТА СЕРДЦА</a:t>
          </a:r>
          <a:br>
            <a:rPr lang="ru-RU" b="1" dirty="0" smtClean="0">
              <a:solidFill>
                <a:srgbClr val="FFFF00"/>
              </a:solidFill>
            </a:rPr>
          </a:br>
          <a:r>
            <a:rPr lang="ru-RU" b="1" dirty="0" smtClean="0">
              <a:solidFill>
                <a:srgbClr val="FFFF00"/>
              </a:solidFill>
            </a:rPr>
            <a:t>КРУГИ КРОВООБРАЩЕНИЯ</a:t>
          </a:r>
          <a:endParaRPr lang="ru-RU" b="1" dirty="0">
            <a:solidFill>
              <a:srgbClr val="FFFF00"/>
            </a:solidFill>
          </a:endParaRPr>
        </a:p>
      </dgm:t>
    </dgm:pt>
    <dgm:pt modelId="{37FBA76F-C51C-488D-AE3F-6CDFE78B0D8A}" type="parTrans" cxnId="{1D2C0E8C-C953-4C14-8016-3D24F60B4C73}">
      <dgm:prSet/>
      <dgm:spPr/>
      <dgm:t>
        <a:bodyPr/>
        <a:lstStyle/>
        <a:p>
          <a:endParaRPr lang="ru-RU"/>
        </a:p>
      </dgm:t>
    </dgm:pt>
    <dgm:pt modelId="{01368189-541D-46E5-954A-49E3D3F806C6}" type="sibTrans" cxnId="{1D2C0E8C-C953-4C14-8016-3D24F60B4C73}">
      <dgm:prSet/>
      <dgm:spPr/>
      <dgm:t>
        <a:bodyPr/>
        <a:lstStyle/>
        <a:p>
          <a:endParaRPr lang="ru-RU"/>
        </a:p>
      </dgm:t>
    </dgm:pt>
    <dgm:pt modelId="{A59D9D6E-F535-4661-9534-6D0DF9DF31BA}" type="pres">
      <dgm:prSet presAssocID="{2DA15164-637D-43CB-94CC-3F97A4E1808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100DD9A-C8C0-495D-90F8-64293BD5B223}" type="pres">
      <dgm:prSet presAssocID="{69DFD5E9-2D30-436A-BEB8-695C919A0AC0}" presName="horFlow" presStyleCnt="0"/>
      <dgm:spPr/>
    </dgm:pt>
    <dgm:pt modelId="{5D20F145-6939-4AF8-823D-C9D8C6329262}" type="pres">
      <dgm:prSet presAssocID="{69DFD5E9-2D30-436A-BEB8-695C919A0AC0}" presName="bigChev" presStyleLbl="node1" presStyleIdx="0" presStyleCnt="1"/>
      <dgm:spPr/>
      <dgm:t>
        <a:bodyPr/>
        <a:lstStyle/>
        <a:p>
          <a:endParaRPr lang="ru-RU"/>
        </a:p>
      </dgm:t>
    </dgm:pt>
  </dgm:ptLst>
  <dgm:cxnLst>
    <dgm:cxn modelId="{6B2B8A58-C541-4559-A713-955BCD0FB485}" type="presOf" srcId="{69DFD5E9-2D30-436A-BEB8-695C919A0AC0}" destId="{5D20F145-6939-4AF8-823D-C9D8C6329262}" srcOrd="0" destOrd="0" presId="urn:microsoft.com/office/officeart/2005/8/layout/lProcess3"/>
    <dgm:cxn modelId="{B03DC8CD-EA33-4B2C-9F21-3958CF1B0B37}" type="presOf" srcId="{2DA15164-637D-43CB-94CC-3F97A4E18080}" destId="{A59D9D6E-F535-4661-9534-6D0DF9DF31BA}" srcOrd="0" destOrd="0" presId="urn:microsoft.com/office/officeart/2005/8/layout/lProcess3"/>
    <dgm:cxn modelId="{1D2C0E8C-C953-4C14-8016-3D24F60B4C73}" srcId="{2DA15164-637D-43CB-94CC-3F97A4E18080}" destId="{69DFD5E9-2D30-436A-BEB8-695C919A0AC0}" srcOrd="0" destOrd="0" parTransId="{37FBA76F-C51C-488D-AE3F-6CDFE78B0D8A}" sibTransId="{01368189-541D-46E5-954A-49E3D3F806C6}"/>
    <dgm:cxn modelId="{085BF5B9-1C2C-480F-A472-1F05AA926DCF}" type="presParOf" srcId="{A59D9D6E-F535-4661-9534-6D0DF9DF31BA}" destId="{D100DD9A-C8C0-495D-90F8-64293BD5B223}" srcOrd="0" destOrd="0" presId="urn:microsoft.com/office/officeart/2005/8/layout/lProcess3"/>
    <dgm:cxn modelId="{72F01031-7D9E-4996-A693-6BCFC44DF4F4}" type="presParOf" srcId="{D100DD9A-C8C0-495D-90F8-64293BD5B223}" destId="{5D20F145-6939-4AF8-823D-C9D8C6329262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136F3D-CCDF-49E3-AFB7-A3813868031A}" type="doc">
      <dgm:prSet loTypeId="urn:microsoft.com/office/officeart/2005/8/layout/vList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79F989-D79A-4646-BD60-88C53CCEE8CE}">
      <dgm:prSet/>
      <dgm:spPr/>
      <dgm:t>
        <a:bodyPr/>
        <a:lstStyle/>
        <a:p>
          <a:pPr rtl="0"/>
          <a:r>
            <a:rPr lang="ru-RU" b="1" i="1" dirty="0" smtClean="0">
              <a:solidFill>
                <a:schemeClr val="bg1"/>
              </a:solidFill>
            </a:rPr>
            <a:t>Цель</a:t>
          </a:r>
          <a:r>
            <a:rPr lang="ru-RU" dirty="0" smtClean="0">
              <a:solidFill>
                <a:schemeClr val="bg1"/>
              </a:solidFill>
            </a:rPr>
            <a:t>:   </a:t>
          </a:r>
          <a:endParaRPr lang="ru-RU" dirty="0">
            <a:solidFill>
              <a:schemeClr val="bg1"/>
            </a:solidFill>
          </a:endParaRPr>
        </a:p>
      </dgm:t>
    </dgm:pt>
    <dgm:pt modelId="{9841C511-76A1-4F46-AD86-B30F4A58B202}" type="parTrans" cxnId="{E294B2E9-4180-4F57-962D-6EB89FCC2035}">
      <dgm:prSet/>
      <dgm:spPr/>
      <dgm:t>
        <a:bodyPr/>
        <a:lstStyle/>
        <a:p>
          <a:endParaRPr lang="ru-RU"/>
        </a:p>
      </dgm:t>
    </dgm:pt>
    <dgm:pt modelId="{CFDBB357-B746-4256-B79C-4DA51C667614}" type="sibTrans" cxnId="{E294B2E9-4180-4F57-962D-6EB89FCC2035}">
      <dgm:prSet/>
      <dgm:spPr/>
      <dgm:t>
        <a:bodyPr/>
        <a:lstStyle/>
        <a:p>
          <a:endParaRPr lang="ru-RU"/>
        </a:p>
      </dgm:t>
    </dgm:pt>
    <dgm:pt modelId="{77D4EDEA-F0EE-4865-B11E-F3E7811CFF08}">
      <dgm:prSet/>
      <dgm:spPr/>
      <dgm:t>
        <a:bodyPr/>
        <a:lstStyle/>
        <a:p>
          <a:pPr rtl="0"/>
          <a:r>
            <a:rPr lang="ru-RU" dirty="0" smtClean="0"/>
            <a:t>сформировать понятия «строение и работа сердца», «кровеносная система» и  «кровообращение».</a:t>
          </a:r>
          <a:endParaRPr lang="ru-RU" dirty="0"/>
        </a:p>
      </dgm:t>
    </dgm:pt>
    <dgm:pt modelId="{B12F746B-CD9D-401C-B6DE-7176638B9966}" type="parTrans" cxnId="{473B141D-0772-4B3C-AAB3-C57DC7A6630B}">
      <dgm:prSet/>
      <dgm:spPr/>
      <dgm:t>
        <a:bodyPr/>
        <a:lstStyle/>
        <a:p>
          <a:endParaRPr lang="ru-RU"/>
        </a:p>
      </dgm:t>
    </dgm:pt>
    <dgm:pt modelId="{D8CE3F18-9EC0-4C66-B7A0-566FF38DCA83}" type="sibTrans" cxnId="{473B141D-0772-4B3C-AAB3-C57DC7A6630B}">
      <dgm:prSet/>
      <dgm:spPr/>
      <dgm:t>
        <a:bodyPr/>
        <a:lstStyle/>
        <a:p>
          <a:endParaRPr lang="ru-RU"/>
        </a:p>
      </dgm:t>
    </dgm:pt>
    <dgm:pt modelId="{82E63844-9DBD-4932-85EF-CDE59344B4E4}">
      <dgm:prSet/>
      <dgm:spPr/>
      <dgm:t>
        <a:bodyPr/>
        <a:lstStyle/>
        <a:p>
          <a:pPr rtl="0"/>
          <a:r>
            <a:rPr lang="ru-RU" b="1" i="1" dirty="0" smtClean="0"/>
            <a:t>Задачи</a:t>
          </a:r>
          <a:r>
            <a:rPr lang="ru-RU" dirty="0" smtClean="0"/>
            <a:t>: </a:t>
          </a:r>
          <a:endParaRPr lang="ru-RU" dirty="0"/>
        </a:p>
      </dgm:t>
    </dgm:pt>
    <dgm:pt modelId="{32B121C8-8ACF-47A8-A195-962B24B402C7}" type="parTrans" cxnId="{38F25AFA-C29E-4CDF-9195-BBD450665771}">
      <dgm:prSet/>
      <dgm:spPr/>
      <dgm:t>
        <a:bodyPr/>
        <a:lstStyle/>
        <a:p>
          <a:endParaRPr lang="ru-RU"/>
        </a:p>
      </dgm:t>
    </dgm:pt>
    <dgm:pt modelId="{FE1460A3-9FA2-4EEA-B2A8-289F00A849DA}" type="sibTrans" cxnId="{38F25AFA-C29E-4CDF-9195-BBD450665771}">
      <dgm:prSet/>
      <dgm:spPr/>
      <dgm:t>
        <a:bodyPr/>
        <a:lstStyle/>
        <a:p>
          <a:endParaRPr lang="ru-RU"/>
        </a:p>
      </dgm:t>
    </dgm:pt>
    <dgm:pt modelId="{3467DD7F-97AC-4BD3-9B50-774BA07300B5}">
      <dgm:prSet/>
      <dgm:spPr/>
      <dgm:t>
        <a:bodyPr/>
        <a:lstStyle/>
        <a:p>
          <a:pPr rtl="0"/>
          <a:r>
            <a:rPr lang="ru-RU" dirty="0" smtClean="0"/>
            <a:t>актуализировать знания учащихся о значении кровообращения;</a:t>
          </a:r>
          <a:endParaRPr lang="ru-RU" dirty="0"/>
        </a:p>
      </dgm:t>
    </dgm:pt>
    <dgm:pt modelId="{1C07EE32-BF9E-4661-AF1F-C398B5637C23}" type="parTrans" cxnId="{62172A23-3B1D-4A4D-9B22-BF0594DA79E6}">
      <dgm:prSet/>
      <dgm:spPr/>
      <dgm:t>
        <a:bodyPr/>
        <a:lstStyle/>
        <a:p>
          <a:endParaRPr lang="ru-RU"/>
        </a:p>
      </dgm:t>
    </dgm:pt>
    <dgm:pt modelId="{0E8C3CB0-721B-406B-84F2-CDB479917719}" type="sibTrans" cxnId="{62172A23-3B1D-4A4D-9B22-BF0594DA79E6}">
      <dgm:prSet/>
      <dgm:spPr/>
      <dgm:t>
        <a:bodyPr/>
        <a:lstStyle/>
        <a:p>
          <a:endParaRPr lang="ru-RU"/>
        </a:p>
      </dgm:t>
    </dgm:pt>
    <dgm:pt modelId="{13DF22A9-7AAF-477E-9B53-52E4F8E49A03}">
      <dgm:prSet/>
      <dgm:spPr/>
      <dgm:t>
        <a:bodyPr/>
        <a:lstStyle/>
        <a:p>
          <a:pPr rtl="0"/>
          <a:r>
            <a:rPr lang="ru-RU" dirty="0" smtClean="0"/>
            <a:t>развивать понятие о строении сердца в связи с выполняемыми функциями;</a:t>
          </a:r>
          <a:endParaRPr lang="ru-RU" dirty="0"/>
        </a:p>
      </dgm:t>
    </dgm:pt>
    <dgm:pt modelId="{C8EDA792-BD92-4D2F-A066-AC741224C0BD}" type="parTrans" cxnId="{FF9F6470-055F-4D02-B609-6E53CFD34ECB}">
      <dgm:prSet/>
      <dgm:spPr/>
      <dgm:t>
        <a:bodyPr/>
        <a:lstStyle/>
        <a:p>
          <a:endParaRPr lang="ru-RU"/>
        </a:p>
      </dgm:t>
    </dgm:pt>
    <dgm:pt modelId="{48829A64-33CB-4792-9B9C-41E7BF6AB1A9}" type="sibTrans" cxnId="{FF9F6470-055F-4D02-B609-6E53CFD34ECB}">
      <dgm:prSet/>
      <dgm:spPr/>
      <dgm:t>
        <a:bodyPr/>
        <a:lstStyle/>
        <a:p>
          <a:endParaRPr lang="ru-RU"/>
        </a:p>
      </dgm:t>
    </dgm:pt>
    <dgm:pt modelId="{D662E161-96EB-4260-9193-2EE446013F99}">
      <dgm:prSet/>
      <dgm:spPr/>
      <dgm:t>
        <a:bodyPr/>
        <a:lstStyle/>
        <a:p>
          <a:pPr rtl="0"/>
          <a:r>
            <a:rPr lang="ru-RU" dirty="0" smtClean="0"/>
            <a:t>сформировать понятия «сердечный цикл», «фазы сердечного цикла»;</a:t>
          </a:r>
          <a:endParaRPr lang="ru-RU" dirty="0"/>
        </a:p>
      </dgm:t>
    </dgm:pt>
    <dgm:pt modelId="{7737C96F-BA7E-44C0-88BD-B0F0FC986D3E}" type="parTrans" cxnId="{3FDA549B-B18E-415C-B572-C44758FE06DE}">
      <dgm:prSet/>
      <dgm:spPr/>
      <dgm:t>
        <a:bodyPr/>
        <a:lstStyle/>
        <a:p>
          <a:endParaRPr lang="ru-RU"/>
        </a:p>
      </dgm:t>
    </dgm:pt>
    <dgm:pt modelId="{8BFB4CF9-8380-4D81-A028-4F456769D56A}" type="sibTrans" cxnId="{3FDA549B-B18E-415C-B572-C44758FE06DE}">
      <dgm:prSet/>
      <dgm:spPr/>
      <dgm:t>
        <a:bodyPr/>
        <a:lstStyle/>
        <a:p>
          <a:endParaRPr lang="ru-RU"/>
        </a:p>
      </dgm:t>
    </dgm:pt>
    <dgm:pt modelId="{0B2F3FFE-C099-451A-B7B3-6564CF25BDBB}">
      <dgm:prSet/>
      <dgm:spPr/>
      <dgm:t>
        <a:bodyPr/>
        <a:lstStyle/>
        <a:p>
          <a:pPr rtl="0"/>
          <a:r>
            <a:rPr lang="ru-RU" dirty="0" smtClean="0"/>
            <a:t>совершенствовать навыки самостоятельной работы с учебником, </a:t>
          </a:r>
          <a:endParaRPr lang="ru-RU" dirty="0"/>
        </a:p>
      </dgm:t>
    </dgm:pt>
    <dgm:pt modelId="{23A36A01-5457-48A5-8655-30974FEA2A83}" type="parTrans" cxnId="{DBE7631F-50BD-468F-90DE-F7C6DF6E1247}">
      <dgm:prSet/>
      <dgm:spPr/>
      <dgm:t>
        <a:bodyPr/>
        <a:lstStyle/>
        <a:p>
          <a:endParaRPr lang="ru-RU"/>
        </a:p>
      </dgm:t>
    </dgm:pt>
    <dgm:pt modelId="{EA84A67B-2509-44DF-8FB0-1B2C1E469FB2}" type="sibTrans" cxnId="{DBE7631F-50BD-468F-90DE-F7C6DF6E1247}">
      <dgm:prSet/>
      <dgm:spPr/>
      <dgm:t>
        <a:bodyPr/>
        <a:lstStyle/>
        <a:p>
          <a:endParaRPr lang="ru-RU"/>
        </a:p>
      </dgm:t>
    </dgm:pt>
    <dgm:pt modelId="{BE7BE73C-E691-4EE6-BDBA-63397FF28DF0}">
      <dgm:prSet/>
      <dgm:spPr/>
      <dgm:t>
        <a:bodyPr/>
        <a:lstStyle/>
        <a:p>
          <a:pPr rtl="0"/>
          <a:r>
            <a:rPr lang="ru-RU" dirty="0" smtClean="0"/>
            <a:t>умения выделять главное, устанавливать причинно- следственные связи,     графические  навыки учащихся;</a:t>
          </a:r>
          <a:endParaRPr lang="ru-RU" dirty="0"/>
        </a:p>
      </dgm:t>
    </dgm:pt>
    <dgm:pt modelId="{B46224FD-7E53-4623-826B-7961C37B11BA}" type="parTrans" cxnId="{CAEB8677-C13D-4195-B57D-848215267A6F}">
      <dgm:prSet/>
      <dgm:spPr/>
      <dgm:t>
        <a:bodyPr/>
        <a:lstStyle/>
        <a:p>
          <a:endParaRPr lang="ru-RU"/>
        </a:p>
      </dgm:t>
    </dgm:pt>
    <dgm:pt modelId="{0EF9EB0D-AEC8-4E35-B5D0-EA08750825EA}" type="sibTrans" cxnId="{CAEB8677-C13D-4195-B57D-848215267A6F}">
      <dgm:prSet/>
      <dgm:spPr/>
      <dgm:t>
        <a:bodyPr/>
        <a:lstStyle/>
        <a:p>
          <a:endParaRPr lang="ru-RU"/>
        </a:p>
      </dgm:t>
    </dgm:pt>
    <dgm:pt modelId="{ED89C04C-B233-47B4-91E0-F4ADCDF696F9}">
      <dgm:prSet/>
      <dgm:spPr/>
      <dgm:t>
        <a:bodyPr/>
        <a:lstStyle/>
        <a:p>
          <a:pPr rtl="0"/>
          <a:r>
            <a:rPr lang="ru-RU" dirty="0" smtClean="0"/>
            <a:t>развивать память, познавательный интерес к предмету;</a:t>
          </a:r>
          <a:endParaRPr lang="ru-RU" dirty="0"/>
        </a:p>
      </dgm:t>
    </dgm:pt>
    <dgm:pt modelId="{B5CD8A2F-9DE3-4751-8E01-57FDE97D98C9}" type="parTrans" cxnId="{A949B2A8-7ED3-46C4-87BC-61E0193338AA}">
      <dgm:prSet/>
      <dgm:spPr/>
      <dgm:t>
        <a:bodyPr/>
        <a:lstStyle/>
        <a:p>
          <a:endParaRPr lang="ru-RU"/>
        </a:p>
      </dgm:t>
    </dgm:pt>
    <dgm:pt modelId="{7DE2248E-AE16-4060-8AF5-7E3466E9A96D}" type="sibTrans" cxnId="{A949B2A8-7ED3-46C4-87BC-61E0193338AA}">
      <dgm:prSet/>
      <dgm:spPr/>
      <dgm:t>
        <a:bodyPr/>
        <a:lstStyle/>
        <a:p>
          <a:endParaRPr lang="ru-RU"/>
        </a:p>
      </dgm:t>
    </dgm:pt>
    <dgm:pt modelId="{1726D267-48A5-42DC-B3D1-1AA2BC9A5B83}">
      <dgm:prSet/>
      <dgm:spPr/>
      <dgm:t>
        <a:bodyPr/>
        <a:lstStyle/>
        <a:p>
          <a:pPr rtl="0"/>
          <a:r>
            <a:rPr lang="ru-RU" dirty="0" smtClean="0"/>
            <a:t>воспитывать культуру труда.</a:t>
          </a:r>
          <a:endParaRPr lang="ru-RU" dirty="0"/>
        </a:p>
      </dgm:t>
    </dgm:pt>
    <dgm:pt modelId="{7C14E234-0BC3-4AA4-80F4-2CF623CA81CF}" type="parTrans" cxnId="{B51818D1-0E75-4FC3-A9CD-BBF0D37A2A1F}">
      <dgm:prSet/>
      <dgm:spPr/>
      <dgm:t>
        <a:bodyPr/>
        <a:lstStyle/>
        <a:p>
          <a:endParaRPr lang="ru-RU"/>
        </a:p>
      </dgm:t>
    </dgm:pt>
    <dgm:pt modelId="{EA64A0DD-FEB8-40F3-B661-1904C6FC3EC4}" type="sibTrans" cxnId="{B51818D1-0E75-4FC3-A9CD-BBF0D37A2A1F}">
      <dgm:prSet/>
      <dgm:spPr/>
      <dgm:t>
        <a:bodyPr/>
        <a:lstStyle/>
        <a:p>
          <a:endParaRPr lang="ru-RU"/>
        </a:p>
      </dgm:t>
    </dgm:pt>
    <dgm:pt modelId="{21F07635-33DF-4445-B995-C50ACB383A2D}" type="pres">
      <dgm:prSet presAssocID="{0C136F3D-CCDF-49E3-AFB7-A3813868031A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37A4D1-CB28-4ABD-9346-36B8BEFD9B48}" type="pres">
      <dgm:prSet presAssocID="{4079F989-D79A-4646-BD60-88C53CCEE8CE}" presName="composite" presStyleCnt="0"/>
      <dgm:spPr/>
    </dgm:pt>
    <dgm:pt modelId="{3C7CBFED-DA9A-41B1-A29C-23CC26035B7B}" type="pres">
      <dgm:prSet presAssocID="{4079F989-D79A-4646-BD60-88C53CCEE8CE}" presName="imgShp" presStyleLbl="fgImgPlace1" presStyleIdx="0" presStyleCnt="10"/>
      <dgm:spPr/>
    </dgm:pt>
    <dgm:pt modelId="{BA976537-EC9E-4F73-9DA6-B408AA411C50}" type="pres">
      <dgm:prSet presAssocID="{4079F989-D79A-4646-BD60-88C53CCEE8CE}" presName="txShp" presStyleLbl="node1" presStyleIdx="0" presStyleCnt="10" custScaleX="455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D04B8D-6D46-484C-9C60-2DE25590EC04}" type="pres">
      <dgm:prSet presAssocID="{CFDBB357-B746-4256-B79C-4DA51C667614}" presName="spacing" presStyleCnt="0"/>
      <dgm:spPr/>
    </dgm:pt>
    <dgm:pt modelId="{C67DFC4F-DBA8-4063-85D2-1DC8EE1A2DD2}" type="pres">
      <dgm:prSet presAssocID="{77D4EDEA-F0EE-4865-B11E-F3E7811CFF08}" presName="composite" presStyleCnt="0"/>
      <dgm:spPr/>
    </dgm:pt>
    <dgm:pt modelId="{D9AFEBD2-6DCB-49C3-B9DA-2412AD79503D}" type="pres">
      <dgm:prSet presAssocID="{77D4EDEA-F0EE-4865-B11E-F3E7811CFF08}" presName="imgShp" presStyleLbl="fgImgPlace1" presStyleIdx="1" presStyleCnt="10"/>
      <dgm:spPr/>
    </dgm:pt>
    <dgm:pt modelId="{42155DD2-2051-4D17-B945-152D4AD9C783}" type="pres">
      <dgm:prSet presAssocID="{77D4EDEA-F0EE-4865-B11E-F3E7811CFF08}" presName="txShp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ED3E29-D611-47E8-9DBD-DB1AE0319203}" type="pres">
      <dgm:prSet presAssocID="{D8CE3F18-9EC0-4C66-B7A0-566FF38DCA83}" presName="spacing" presStyleCnt="0"/>
      <dgm:spPr/>
    </dgm:pt>
    <dgm:pt modelId="{32A85DA3-14F9-43FD-B451-4BE4FD6B9E2C}" type="pres">
      <dgm:prSet presAssocID="{82E63844-9DBD-4932-85EF-CDE59344B4E4}" presName="composite" presStyleCnt="0"/>
      <dgm:spPr/>
    </dgm:pt>
    <dgm:pt modelId="{8FF07FE8-2E3F-467D-B026-2E2BD81E8733}" type="pres">
      <dgm:prSet presAssocID="{82E63844-9DBD-4932-85EF-CDE59344B4E4}" presName="imgShp" presStyleLbl="fgImgPlace1" presStyleIdx="2" presStyleCnt="10"/>
      <dgm:spPr/>
    </dgm:pt>
    <dgm:pt modelId="{1EAABF61-C37B-40F6-9DF7-722D99EB4A70}" type="pres">
      <dgm:prSet presAssocID="{82E63844-9DBD-4932-85EF-CDE59344B4E4}" presName="txShp" presStyleLbl="node1" presStyleIdx="2" presStyleCnt="10" custScaleX="43589" custLinFactNeighborX="-343" custLinFactNeighborY="-46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515B7F-9EEF-4903-B821-01399A97C340}" type="pres">
      <dgm:prSet presAssocID="{FE1460A3-9FA2-4EEA-B2A8-289F00A849DA}" presName="spacing" presStyleCnt="0"/>
      <dgm:spPr/>
    </dgm:pt>
    <dgm:pt modelId="{E642F921-C54C-473A-84B5-B3E0E8AEBBFE}" type="pres">
      <dgm:prSet presAssocID="{3467DD7F-97AC-4BD3-9B50-774BA07300B5}" presName="composite" presStyleCnt="0"/>
      <dgm:spPr/>
    </dgm:pt>
    <dgm:pt modelId="{6D0ED00F-6EFC-4552-93C8-DC85F0BD4463}" type="pres">
      <dgm:prSet presAssocID="{3467DD7F-97AC-4BD3-9B50-774BA07300B5}" presName="imgShp" presStyleLbl="fgImgPlace1" presStyleIdx="3" presStyleCnt="10"/>
      <dgm:spPr/>
    </dgm:pt>
    <dgm:pt modelId="{05B122A9-FE48-4C46-A2C8-F0EB2A18E011}" type="pres">
      <dgm:prSet presAssocID="{3467DD7F-97AC-4BD3-9B50-774BA07300B5}" presName="txShp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FC16BD-CD63-45E6-8909-5600C3608A93}" type="pres">
      <dgm:prSet presAssocID="{0E8C3CB0-721B-406B-84F2-CDB479917719}" presName="spacing" presStyleCnt="0"/>
      <dgm:spPr/>
    </dgm:pt>
    <dgm:pt modelId="{08985FF3-7D60-42A0-ADAE-3D3C7E5755B8}" type="pres">
      <dgm:prSet presAssocID="{13DF22A9-7AAF-477E-9B53-52E4F8E49A03}" presName="composite" presStyleCnt="0"/>
      <dgm:spPr/>
    </dgm:pt>
    <dgm:pt modelId="{58FF2714-4111-411B-A740-C7BE1F9040E8}" type="pres">
      <dgm:prSet presAssocID="{13DF22A9-7AAF-477E-9B53-52E4F8E49A03}" presName="imgShp" presStyleLbl="fgImgPlace1" presStyleIdx="4" presStyleCnt="10"/>
      <dgm:spPr/>
    </dgm:pt>
    <dgm:pt modelId="{2A9DFD3E-53EE-4375-ADED-534FC6064C20}" type="pres">
      <dgm:prSet presAssocID="{13DF22A9-7AAF-477E-9B53-52E4F8E49A03}" presName="txShp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FF351-ED6B-4FEA-9B01-AA2F714C3D4A}" type="pres">
      <dgm:prSet presAssocID="{48829A64-33CB-4792-9B9C-41E7BF6AB1A9}" presName="spacing" presStyleCnt="0"/>
      <dgm:spPr/>
    </dgm:pt>
    <dgm:pt modelId="{F58D9663-0544-4A1A-9748-88220BA303D0}" type="pres">
      <dgm:prSet presAssocID="{D662E161-96EB-4260-9193-2EE446013F99}" presName="composite" presStyleCnt="0"/>
      <dgm:spPr/>
    </dgm:pt>
    <dgm:pt modelId="{4FE42C4A-4242-428B-A6A9-EFF92FD43B23}" type="pres">
      <dgm:prSet presAssocID="{D662E161-96EB-4260-9193-2EE446013F99}" presName="imgShp" presStyleLbl="fgImgPlace1" presStyleIdx="5" presStyleCnt="10"/>
      <dgm:spPr/>
    </dgm:pt>
    <dgm:pt modelId="{C75E108C-826F-4E6E-B32A-070AE27290B5}" type="pres">
      <dgm:prSet presAssocID="{D662E161-96EB-4260-9193-2EE446013F99}" presName="txShp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7BC4FB-2310-431F-969F-F30EE33564BD}" type="pres">
      <dgm:prSet presAssocID="{8BFB4CF9-8380-4D81-A028-4F456769D56A}" presName="spacing" presStyleCnt="0"/>
      <dgm:spPr/>
    </dgm:pt>
    <dgm:pt modelId="{C89B39EB-33F4-4100-B091-BFD1F8C9573A}" type="pres">
      <dgm:prSet presAssocID="{0B2F3FFE-C099-451A-B7B3-6564CF25BDBB}" presName="composite" presStyleCnt="0"/>
      <dgm:spPr/>
    </dgm:pt>
    <dgm:pt modelId="{F1E9E53C-300D-42C0-B922-2108C6154A8F}" type="pres">
      <dgm:prSet presAssocID="{0B2F3FFE-C099-451A-B7B3-6564CF25BDBB}" presName="imgShp" presStyleLbl="fgImgPlace1" presStyleIdx="6" presStyleCnt="10"/>
      <dgm:spPr/>
    </dgm:pt>
    <dgm:pt modelId="{83ABCF1A-DFFB-4686-BBC7-9F4D29BC4A00}" type="pres">
      <dgm:prSet presAssocID="{0B2F3FFE-C099-451A-B7B3-6564CF25BDBB}" presName="txShp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2A67BA-7792-46C9-9F86-565289A3CB83}" type="pres">
      <dgm:prSet presAssocID="{EA84A67B-2509-44DF-8FB0-1B2C1E469FB2}" presName="spacing" presStyleCnt="0"/>
      <dgm:spPr/>
    </dgm:pt>
    <dgm:pt modelId="{1A211F9F-7B3C-40E7-9CA4-82782251064C}" type="pres">
      <dgm:prSet presAssocID="{BE7BE73C-E691-4EE6-BDBA-63397FF28DF0}" presName="composite" presStyleCnt="0"/>
      <dgm:spPr/>
    </dgm:pt>
    <dgm:pt modelId="{12AD321A-3302-47CC-9FEA-531E4D0E7D95}" type="pres">
      <dgm:prSet presAssocID="{BE7BE73C-E691-4EE6-BDBA-63397FF28DF0}" presName="imgShp" presStyleLbl="fgImgPlace1" presStyleIdx="7" presStyleCnt="10"/>
      <dgm:spPr/>
    </dgm:pt>
    <dgm:pt modelId="{E2CE0FBF-493E-4158-9BF0-14BC6DA4D0D6}" type="pres">
      <dgm:prSet presAssocID="{BE7BE73C-E691-4EE6-BDBA-63397FF28DF0}" presName="txShp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8869C-BDE5-4E4F-A578-194E15D6F5D8}" type="pres">
      <dgm:prSet presAssocID="{0EF9EB0D-AEC8-4E35-B5D0-EA08750825EA}" presName="spacing" presStyleCnt="0"/>
      <dgm:spPr/>
    </dgm:pt>
    <dgm:pt modelId="{8AB0EEB6-DE6E-458C-BA55-B902C66CE111}" type="pres">
      <dgm:prSet presAssocID="{ED89C04C-B233-47B4-91E0-F4ADCDF696F9}" presName="composite" presStyleCnt="0"/>
      <dgm:spPr/>
    </dgm:pt>
    <dgm:pt modelId="{E085D531-48E8-425C-99C6-B456D1513098}" type="pres">
      <dgm:prSet presAssocID="{ED89C04C-B233-47B4-91E0-F4ADCDF696F9}" presName="imgShp" presStyleLbl="fgImgPlace1" presStyleIdx="8" presStyleCnt="10"/>
      <dgm:spPr/>
    </dgm:pt>
    <dgm:pt modelId="{CD5C8193-A4B7-4990-97AE-F7D3610FF5AD}" type="pres">
      <dgm:prSet presAssocID="{ED89C04C-B233-47B4-91E0-F4ADCDF696F9}" presName="txShp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3DCBE6-6E1B-422B-9914-1982D4199CCA}" type="pres">
      <dgm:prSet presAssocID="{7DE2248E-AE16-4060-8AF5-7E3466E9A96D}" presName="spacing" presStyleCnt="0"/>
      <dgm:spPr/>
    </dgm:pt>
    <dgm:pt modelId="{3683E0C2-45C5-4C40-8F00-33C89EE1C53B}" type="pres">
      <dgm:prSet presAssocID="{1726D267-48A5-42DC-B3D1-1AA2BC9A5B83}" presName="composite" presStyleCnt="0"/>
      <dgm:spPr/>
    </dgm:pt>
    <dgm:pt modelId="{7C8F10C7-FBBC-431B-86C0-3A86BA9D3601}" type="pres">
      <dgm:prSet presAssocID="{1726D267-48A5-42DC-B3D1-1AA2BC9A5B83}" presName="imgShp" presStyleLbl="fgImgPlace1" presStyleIdx="9" presStyleCnt="10"/>
      <dgm:spPr/>
    </dgm:pt>
    <dgm:pt modelId="{AD528A5D-D427-487E-AAB8-6B99CB791D69}" type="pres">
      <dgm:prSet presAssocID="{1726D267-48A5-42DC-B3D1-1AA2BC9A5B83}" presName="txShp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9F6470-055F-4D02-B609-6E53CFD34ECB}" srcId="{0C136F3D-CCDF-49E3-AFB7-A3813868031A}" destId="{13DF22A9-7AAF-477E-9B53-52E4F8E49A03}" srcOrd="4" destOrd="0" parTransId="{C8EDA792-BD92-4D2F-A066-AC741224C0BD}" sibTransId="{48829A64-33CB-4792-9B9C-41E7BF6AB1A9}"/>
    <dgm:cxn modelId="{DBE7631F-50BD-468F-90DE-F7C6DF6E1247}" srcId="{0C136F3D-CCDF-49E3-AFB7-A3813868031A}" destId="{0B2F3FFE-C099-451A-B7B3-6564CF25BDBB}" srcOrd="6" destOrd="0" parTransId="{23A36A01-5457-48A5-8655-30974FEA2A83}" sibTransId="{EA84A67B-2509-44DF-8FB0-1B2C1E469FB2}"/>
    <dgm:cxn modelId="{AE6AAE86-41DB-4B91-A6BE-8DE0A0D22B10}" type="presOf" srcId="{BE7BE73C-E691-4EE6-BDBA-63397FF28DF0}" destId="{E2CE0FBF-493E-4158-9BF0-14BC6DA4D0D6}" srcOrd="0" destOrd="0" presId="urn:microsoft.com/office/officeart/2005/8/layout/vList3"/>
    <dgm:cxn modelId="{1F2D8224-24F2-402E-8DFB-7981D16975A2}" type="presOf" srcId="{77D4EDEA-F0EE-4865-B11E-F3E7811CFF08}" destId="{42155DD2-2051-4D17-B945-152D4AD9C783}" srcOrd="0" destOrd="0" presId="urn:microsoft.com/office/officeart/2005/8/layout/vList3"/>
    <dgm:cxn modelId="{C82F0337-BE84-4C1A-9DEE-A42112C06354}" type="presOf" srcId="{D662E161-96EB-4260-9193-2EE446013F99}" destId="{C75E108C-826F-4E6E-B32A-070AE27290B5}" srcOrd="0" destOrd="0" presId="urn:microsoft.com/office/officeart/2005/8/layout/vList3"/>
    <dgm:cxn modelId="{A949B2A8-7ED3-46C4-87BC-61E0193338AA}" srcId="{0C136F3D-CCDF-49E3-AFB7-A3813868031A}" destId="{ED89C04C-B233-47B4-91E0-F4ADCDF696F9}" srcOrd="8" destOrd="0" parTransId="{B5CD8A2F-9DE3-4751-8E01-57FDE97D98C9}" sibTransId="{7DE2248E-AE16-4060-8AF5-7E3466E9A96D}"/>
    <dgm:cxn modelId="{473B141D-0772-4B3C-AAB3-C57DC7A6630B}" srcId="{0C136F3D-CCDF-49E3-AFB7-A3813868031A}" destId="{77D4EDEA-F0EE-4865-B11E-F3E7811CFF08}" srcOrd="1" destOrd="0" parTransId="{B12F746B-CD9D-401C-B6DE-7176638B9966}" sibTransId="{D8CE3F18-9EC0-4C66-B7A0-566FF38DCA83}"/>
    <dgm:cxn modelId="{B91F2027-4756-46D8-856B-B142ECB87490}" type="presOf" srcId="{13DF22A9-7AAF-477E-9B53-52E4F8E49A03}" destId="{2A9DFD3E-53EE-4375-ADED-534FC6064C20}" srcOrd="0" destOrd="0" presId="urn:microsoft.com/office/officeart/2005/8/layout/vList3"/>
    <dgm:cxn modelId="{3FDA549B-B18E-415C-B572-C44758FE06DE}" srcId="{0C136F3D-CCDF-49E3-AFB7-A3813868031A}" destId="{D662E161-96EB-4260-9193-2EE446013F99}" srcOrd="5" destOrd="0" parTransId="{7737C96F-BA7E-44C0-88BD-B0F0FC986D3E}" sibTransId="{8BFB4CF9-8380-4D81-A028-4F456769D56A}"/>
    <dgm:cxn modelId="{52CDADC7-45B3-448E-8C1A-B367CCC170A7}" type="presOf" srcId="{4079F989-D79A-4646-BD60-88C53CCEE8CE}" destId="{BA976537-EC9E-4F73-9DA6-B408AA411C50}" srcOrd="0" destOrd="0" presId="urn:microsoft.com/office/officeart/2005/8/layout/vList3"/>
    <dgm:cxn modelId="{CAEB8677-C13D-4195-B57D-848215267A6F}" srcId="{0C136F3D-CCDF-49E3-AFB7-A3813868031A}" destId="{BE7BE73C-E691-4EE6-BDBA-63397FF28DF0}" srcOrd="7" destOrd="0" parTransId="{B46224FD-7E53-4623-826B-7961C37B11BA}" sibTransId="{0EF9EB0D-AEC8-4E35-B5D0-EA08750825EA}"/>
    <dgm:cxn modelId="{C55764AE-7739-4BF3-8CD5-B910C87678D3}" type="presOf" srcId="{0B2F3FFE-C099-451A-B7B3-6564CF25BDBB}" destId="{83ABCF1A-DFFB-4686-BBC7-9F4D29BC4A00}" srcOrd="0" destOrd="0" presId="urn:microsoft.com/office/officeart/2005/8/layout/vList3"/>
    <dgm:cxn modelId="{38F25AFA-C29E-4CDF-9195-BBD450665771}" srcId="{0C136F3D-CCDF-49E3-AFB7-A3813868031A}" destId="{82E63844-9DBD-4932-85EF-CDE59344B4E4}" srcOrd="2" destOrd="0" parTransId="{32B121C8-8ACF-47A8-A195-962B24B402C7}" sibTransId="{FE1460A3-9FA2-4EEA-B2A8-289F00A849DA}"/>
    <dgm:cxn modelId="{1D4DDB0C-79E5-46D4-891E-9C61734E3CD0}" type="presOf" srcId="{82E63844-9DBD-4932-85EF-CDE59344B4E4}" destId="{1EAABF61-C37B-40F6-9DF7-722D99EB4A70}" srcOrd="0" destOrd="0" presId="urn:microsoft.com/office/officeart/2005/8/layout/vList3"/>
    <dgm:cxn modelId="{E294B2E9-4180-4F57-962D-6EB89FCC2035}" srcId="{0C136F3D-CCDF-49E3-AFB7-A3813868031A}" destId="{4079F989-D79A-4646-BD60-88C53CCEE8CE}" srcOrd="0" destOrd="0" parTransId="{9841C511-76A1-4F46-AD86-B30F4A58B202}" sibTransId="{CFDBB357-B746-4256-B79C-4DA51C667614}"/>
    <dgm:cxn modelId="{B51818D1-0E75-4FC3-A9CD-BBF0D37A2A1F}" srcId="{0C136F3D-CCDF-49E3-AFB7-A3813868031A}" destId="{1726D267-48A5-42DC-B3D1-1AA2BC9A5B83}" srcOrd="9" destOrd="0" parTransId="{7C14E234-0BC3-4AA4-80F4-2CF623CA81CF}" sibTransId="{EA64A0DD-FEB8-40F3-B661-1904C6FC3EC4}"/>
    <dgm:cxn modelId="{5BC9C588-69E9-4388-A85B-31DB20504734}" type="presOf" srcId="{0C136F3D-CCDF-49E3-AFB7-A3813868031A}" destId="{21F07635-33DF-4445-B995-C50ACB383A2D}" srcOrd="0" destOrd="0" presId="urn:microsoft.com/office/officeart/2005/8/layout/vList3"/>
    <dgm:cxn modelId="{EB6FCDCC-744A-4A2C-8EA8-FDC3AD9B10F7}" type="presOf" srcId="{1726D267-48A5-42DC-B3D1-1AA2BC9A5B83}" destId="{AD528A5D-D427-487E-AAB8-6B99CB791D69}" srcOrd="0" destOrd="0" presId="urn:microsoft.com/office/officeart/2005/8/layout/vList3"/>
    <dgm:cxn modelId="{62172A23-3B1D-4A4D-9B22-BF0594DA79E6}" srcId="{0C136F3D-CCDF-49E3-AFB7-A3813868031A}" destId="{3467DD7F-97AC-4BD3-9B50-774BA07300B5}" srcOrd="3" destOrd="0" parTransId="{1C07EE32-BF9E-4661-AF1F-C398B5637C23}" sibTransId="{0E8C3CB0-721B-406B-84F2-CDB479917719}"/>
    <dgm:cxn modelId="{E89D27D8-55A0-44DC-A49C-730977D8C8BB}" type="presOf" srcId="{ED89C04C-B233-47B4-91E0-F4ADCDF696F9}" destId="{CD5C8193-A4B7-4990-97AE-F7D3610FF5AD}" srcOrd="0" destOrd="0" presId="urn:microsoft.com/office/officeart/2005/8/layout/vList3"/>
    <dgm:cxn modelId="{5FB27492-EE0A-421F-B956-E7865949FAA0}" type="presOf" srcId="{3467DD7F-97AC-4BD3-9B50-774BA07300B5}" destId="{05B122A9-FE48-4C46-A2C8-F0EB2A18E011}" srcOrd="0" destOrd="0" presId="urn:microsoft.com/office/officeart/2005/8/layout/vList3"/>
    <dgm:cxn modelId="{9152D762-2DF8-43E2-8C62-A6EE83D936C8}" type="presParOf" srcId="{21F07635-33DF-4445-B995-C50ACB383A2D}" destId="{5737A4D1-CB28-4ABD-9346-36B8BEFD9B48}" srcOrd="0" destOrd="0" presId="urn:microsoft.com/office/officeart/2005/8/layout/vList3"/>
    <dgm:cxn modelId="{BFC39B88-D60C-4C68-B755-6B9E035B7B6D}" type="presParOf" srcId="{5737A4D1-CB28-4ABD-9346-36B8BEFD9B48}" destId="{3C7CBFED-DA9A-41B1-A29C-23CC26035B7B}" srcOrd="0" destOrd="0" presId="urn:microsoft.com/office/officeart/2005/8/layout/vList3"/>
    <dgm:cxn modelId="{F2937AA2-00E7-4CDB-A9DD-54EC21B33900}" type="presParOf" srcId="{5737A4D1-CB28-4ABD-9346-36B8BEFD9B48}" destId="{BA976537-EC9E-4F73-9DA6-B408AA411C50}" srcOrd="1" destOrd="0" presId="urn:microsoft.com/office/officeart/2005/8/layout/vList3"/>
    <dgm:cxn modelId="{32A28B28-C790-447A-A0E9-258B16FE1E8A}" type="presParOf" srcId="{21F07635-33DF-4445-B995-C50ACB383A2D}" destId="{DAD04B8D-6D46-484C-9C60-2DE25590EC04}" srcOrd="1" destOrd="0" presId="urn:microsoft.com/office/officeart/2005/8/layout/vList3"/>
    <dgm:cxn modelId="{CBF502E7-EF20-4D64-9D6D-38548A77E50D}" type="presParOf" srcId="{21F07635-33DF-4445-B995-C50ACB383A2D}" destId="{C67DFC4F-DBA8-4063-85D2-1DC8EE1A2DD2}" srcOrd="2" destOrd="0" presId="urn:microsoft.com/office/officeart/2005/8/layout/vList3"/>
    <dgm:cxn modelId="{DA8173E0-A4D1-4282-8585-51F8081D01AA}" type="presParOf" srcId="{C67DFC4F-DBA8-4063-85D2-1DC8EE1A2DD2}" destId="{D9AFEBD2-6DCB-49C3-B9DA-2412AD79503D}" srcOrd="0" destOrd="0" presId="urn:microsoft.com/office/officeart/2005/8/layout/vList3"/>
    <dgm:cxn modelId="{5D005D81-B6CF-4E45-B049-1DD2ED678C32}" type="presParOf" srcId="{C67DFC4F-DBA8-4063-85D2-1DC8EE1A2DD2}" destId="{42155DD2-2051-4D17-B945-152D4AD9C783}" srcOrd="1" destOrd="0" presId="urn:microsoft.com/office/officeart/2005/8/layout/vList3"/>
    <dgm:cxn modelId="{F6E8C2CF-27C0-4BAE-8BAC-3D3C15C7A43B}" type="presParOf" srcId="{21F07635-33DF-4445-B995-C50ACB383A2D}" destId="{A5ED3E29-D611-47E8-9DBD-DB1AE0319203}" srcOrd="3" destOrd="0" presId="urn:microsoft.com/office/officeart/2005/8/layout/vList3"/>
    <dgm:cxn modelId="{7CA800B0-E606-4E93-9702-535584D3AF9D}" type="presParOf" srcId="{21F07635-33DF-4445-B995-C50ACB383A2D}" destId="{32A85DA3-14F9-43FD-B451-4BE4FD6B9E2C}" srcOrd="4" destOrd="0" presId="urn:microsoft.com/office/officeart/2005/8/layout/vList3"/>
    <dgm:cxn modelId="{81092D5F-FCCD-4063-BF4F-0ADE7283A229}" type="presParOf" srcId="{32A85DA3-14F9-43FD-B451-4BE4FD6B9E2C}" destId="{8FF07FE8-2E3F-467D-B026-2E2BD81E8733}" srcOrd="0" destOrd="0" presId="urn:microsoft.com/office/officeart/2005/8/layout/vList3"/>
    <dgm:cxn modelId="{A43C87B7-D79F-476F-B7E7-0F1BFC617BD1}" type="presParOf" srcId="{32A85DA3-14F9-43FD-B451-4BE4FD6B9E2C}" destId="{1EAABF61-C37B-40F6-9DF7-722D99EB4A70}" srcOrd="1" destOrd="0" presId="urn:microsoft.com/office/officeart/2005/8/layout/vList3"/>
    <dgm:cxn modelId="{6D7CD257-C8BF-4CBB-81EC-F3916CA265E1}" type="presParOf" srcId="{21F07635-33DF-4445-B995-C50ACB383A2D}" destId="{80515B7F-9EEF-4903-B821-01399A97C340}" srcOrd="5" destOrd="0" presId="urn:microsoft.com/office/officeart/2005/8/layout/vList3"/>
    <dgm:cxn modelId="{3CF22A1F-8C5D-40B3-95E3-D19C3141FCE3}" type="presParOf" srcId="{21F07635-33DF-4445-B995-C50ACB383A2D}" destId="{E642F921-C54C-473A-84B5-B3E0E8AEBBFE}" srcOrd="6" destOrd="0" presId="urn:microsoft.com/office/officeart/2005/8/layout/vList3"/>
    <dgm:cxn modelId="{2A5865F0-9A24-443C-82B3-6E439E9720BB}" type="presParOf" srcId="{E642F921-C54C-473A-84B5-B3E0E8AEBBFE}" destId="{6D0ED00F-6EFC-4552-93C8-DC85F0BD4463}" srcOrd="0" destOrd="0" presId="urn:microsoft.com/office/officeart/2005/8/layout/vList3"/>
    <dgm:cxn modelId="{CCE6B2D4-345F-4523-9BE3-A6B49EF81B28}" type="presParOf" srcId="{E642F921-C54C-473A-84B5-B3E0E8AEBBFE}" destId="{05B122A9-FE48-4C46-A2C8-F0EB2A18E011}" srcOrd="1" destOrd="0" presId="urn:microsoft.com/office/officeart/2005/8/layout/vList3"/>
    <dgm:cxn modelId="{755FBAB3-F30B-4557-970B-EC8AC8CC38B1}" type="presParOf" srcId="{21F07635-33DF-4445-B995-C50ACB383A2D}" destId="{90FC16BD-CD63-45E6-8909-5600C3608A93}" srcOrd="7" destOrd="0" presId="urn:microsoft.com/office/officeart/2005/8/layout/vList3"/>
    <dgm:cxn modelId="{7D736555-E32C-4BC2-BA48-D0F2D66FED69}" type="presParOf" srcId="{21F07635-33DF-4445-B995-C50ACB383A2D}" destId="{08985FF3-7D60-42A0-ADAE-3D3C7E5755B8}" srcOrd="8" destOrd="0" presId="urn:microsoft.com/office/officeart/2005/8/layout/vList3"/>
    <dgm:cxn modelId="{879CB12D-F215-4DC8-87D2-E4F30483079A}" type="presParOf" srcId="{08985FF3-7D60-42A0-ADAE-3D3C7E5755B8}" destId="{58FF2714-4111-411B-A740-C7BE1F9040E8}" srcOrd="0" destOrd="0" presId="urn:microsoft.com/office/officeart/2005/8/layout/vList3"/>
    <dgm:cxn modelId="{D834356A-A887-4AA5-9227-0728517AC122}" type="presParOf" srcId="{08985FF3-7D60-42A0-ADAE-3D3C7E5755B8}" destId="{2A9DFD3E-53EE-4375-ADED-534FC6064C20}" srcOrd="1" destOrd="0" presId="urn:microsoft.com/office/officeart/2005/8/layout/vList3"/>
    <dgm:cxn modelId="{7C78E0D1-BB08-4A3A-AE70-C28B8CAF87C5}" type="presParOf" srcId="{21F07635-33DF-4445-B995-C50ACB383A2D}" destId="{008FF351-ED6B-4FEA-9B01-AA2F714C3D4A}" srcOrd="9" destOrd="0" presId="urn:microsoft.com/office/officeart/2005/8/layout/vList3"/>
    <dgm:cxn modelId="{A9F7363D-F1CD-4BB7-99E9-03ABE3ABDB3F}" type="presParOf" srcId="{21F07635-33DF-4445-B995-C50ACB383A2D}" destId="{F58D9663-0544-4A1A-9748-88220BA303D0}" srcOrd="10" destOrd="0" presId="urn:microsoft.com/office/officeart/2005/8/layout/vList3"/>
    <dgm:cxn modelId="{A305A1B4-AB12-4100-A23F-C041B1A5D116}" type="presParOf" srcId="{F58D9663-0544-4A1A-9748-88220BA303D0}" destId="{4FE42C4A-4242-428B-A6A9-EFF92FD43B23}" srcOrd="0" destOrd="0" presId="urn:microsoft.com/office/officeart/2005/8/layout/vList3"/>
    <dgm:cxn modelId="{650E2184-CEF2-461A-A249-2F6833220C40}" type="presParOf" srcId="{F58D9663-0544-4A1A-9748-88220BA303D0}" destId="{C75E108C-826F-4E6E-B32A-070AE27290B5}" srcOrd="1" destOrd="0" presId="urn:microsoft.com/office/officeart/2005/8/layout/vList3"/>
    <dgm:cxn modelId="{210F14DA-E90A-41E9-98D0-CC385BB9048C}" type="presParOf" srcId="{21F07635-33DF-4445-B995-C50ACB383A2D}" destId="{DA7BC4FB-2310-431F-969F-F30EE33564BD}" srcOrd="11" destOrd="0" presId="urn:microsoft.com/office/officeart/2005/8/layout/vList3"/>
    <dgm:cxn modelId="{BDE87656-F5F6-4B4D-8525-1CC90191025A}" type="presParOf" srcId="{21F07635-33DF-4445-B995-C50ACB383A2D}" destId="{C89B39EB-33F4-4100-B091-BFD1F8C9573A}" srcOrd="12" destOrd="0" presId="urn:microsoft.com/office/officeart/2005/8/layout/vList3"/>
    <dgm:cxn modelId="{296ECD74-7C3A-4CE9-826D-03B83BC42B63}" type="presParOf" srcId="{C89B39EB-33F4-4100-B091-BFD1F8C9573A}" destId="{F1E9E53C-300D-42C0-B922-2108C6154A8F}" srcOrd="0" destOrd="0" presId="urn:microsoft.com/office/officeart/2005/8/layout/vList3"/>
    <dgm:cxn modelId="{EEE017D3-988B-43DE-AEB3-0C3777F6CC7E}" type="presParOf" srcId="{C89B39EB-33F4-4100-B091-BFD1F8C9573A}" destId="{83ABCF1A-DFFB-4686-BBC7-9F4D29BC4A00}" srcOrd="1" destOrd="0" presId="urn:microsoft.com/office/officeart/2005/8/layout/vList3"/>
    <dgm:cxn modelId="{49202759-5D36-4758-B3D4-A95D6144AF6C}" type="presParOf" srcId="{21F07635-33DF-4445-B995-C50ACB383A2D}" destId="{5C2A67BA-7792-46C9-9F86-565289A3CB83}" srcOrd="13" destOrd="0" presId="urn:microsoft.com/office/officeart/2005/8/layout/vList3"/>
    <dgm:cxn modelId="{42B2C79D-1774-4BC5-8AA7-6EE139E45CDF}" type="presParOf" srcId="{21F07635-33DF-4445-B995-C50ACB383A2D}" destId="{1A211F9F-7B3C-40E7-9CA4-82782251064C}" srcOrd="14" destOrd="0" presId="urn:microsoft.com/office/officeart/2005/8/layout/vList3"/>
    <dgm:cxn modelId="{BFCEC45E-9859-4BBD-8392-3A457E4DF489}" type="presParOf" srcId="{1A211F9F-7B3C-40E7-9CA4-82782251064C}" destId="{12AD321A-3302-47CC-9FEA-531E4D0E7D95}" srcOrd="0" destOrd="0" presId="urn:microsoft.com/office/officeart/2005/8/layout/vList3"/>
    <dgm:cxn modelId="{42D2EC67-49B3-4886-926D-2EB930DAC0F9}" type="presParOf" srcId="{1A211F9F-7B3C-40E7-9CA4-82782251064C}" destId="{E2CE0FBF-493E-4158-9BF0-14BC6DA4D0D6}" srcOrd="1" destOrd="0" presId="urn:microsoft.com/office/officeart/2005/8/layout/vList3"/>
    <dgm:cxn modelId="{9BBA806E-A077-4C02-99E3-D5838D5A95FB}" type="presParOf" srcId="{21F07635-33DF-4445-B995-C50ACB383A2D}" destId="{6FE8869C-BDE5-4E4F-A578-194E15D6F5D8}" srcOrd="15" destOrd="0" presId="urn:microsoft.com/office/officeart/2005/8/layout/vList3"/>
    <dgm:cxn modelId="{CE0DB642-531C-4CBA-AA8E-403A2A17ADB3}" type="presParOf" srcId="{21F07635-33DF-4445-B995-C50ACB383A2D}" destId="{8AB0EEB6-DE6E-458C-BA55-B902C66CE111}" srcOrd="16" destOrd="0" presId="urn:microsoft.com/office/officeart/2005/8/layout/vList3"/>
    <dgm:cxn modelId="{990AB70F-1BC0-4A50-BD60-6D093D684272}" type="presParOf" srcId="{8AB0EEB6-DE6E-458C-BA55-B902C66CE111}" destId="{E085D531-48E8-425C-99C6-B456D1513098}" srcOrd="0" destOrd="0" presId="urn:microsoft.com/office/officeart/2005/8/layout/vList3"/>
    <dgm:cxn modelId="{A7AD3488-7B01-48F7-BEA6-584663D559EE}" type="presParOf" srcId="{8AB0EEB6-DE6E-458C-BA55-B902C66CE111}" destId="{CD5C8193-A4B7-4990-97AE-F7D3610FF5AD}" srcOrd="1" destOrd="0" presId="urn:microsoft.com/office/officeart/2005/8/layout/vList3"/>
    <dgm:cxn modelId="{8EB21033-749C-47DB-A5AF-31DD144451E7}" type="presParOf" srcId="{21F07635-33DF-4445-B995-C50ACB383A2D}" destId="{013DCBE6-6E1B-422B-9914-1982D4199CCA}" srcOrd="17" destOrd="0" presId="urn:microsoft.com/office/officeart/2005/8/layout/vList3"/>
    <dgm:cxn modelId="{23467E8F-21F7-4EDB-945B-19A1B6DAB365}" type="presParOf" srcId="{21F07635-33DF-4445-B995-C50ACB383A2D}" destId="{3683E0C2-45C5-4C40-8F00-33C89EE1C53B}" srcOrd="18" destOrd="0" presId="urn:microsoft.com/office/officeart/2005/8/layout/vList3"/>
    <dgm:cxn modelId="{A46BCC9C-B2E7-4D3D-8154-2DD6A6DFF4D6}" type="presParOf" srcId="{3683E0C2-45C5-4C40-8F00-33C89EE1C53B}" destId="{7C8F10C7-FBBC-431B-86C0-3A86BA9D3601}" srcOrd="0" destOrd="0" presId="urn:microsoft.com/office/officeart/2005/8/layout/vList3"/>
    <dgm:cxn modelId="{BC952785-2195-47C7-8157-1554318B4F1D}" type="presParOf" srcId="{3683E0C2-45C5-4C40-8F00-33C89EE1C53B}" destId="{AD528A5D-D427-487E-AAB8-6B99CB791D6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0894CA-6685-4EA5-9A8E-BBA05EA30E98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B82876-3744-42A1-BDCA-1980E41382C1}">
      <dgm:prSet/>
      <dgm:spPr/>
      <dgm:t>
        <a:bodyPr/>
        <a:lstStyle/>
        <a:p>
          <a:pPr rtl="0"/>
          <a:r>
            <a:rPr lang="ru-RU" dirty="0" smtClean="0"/>
            <a:t>Значение кровообращения.</a:t>
          </a:r>
          <a:endParaRPr lang="ru-RU" dirty="0"/>
        </a:p>
      </dgm:t>
    </dgm:pt>
    <dgm:pt modelId="{122D6210-E99B-40DB-8050-9FA56691520B}" type="parTrans" cxnId="{E90211EA-CEA1-4E65-91AE-3F2A075099CB}">
      <dgm:prSet/>
      <dgm:spPr/>
      <dgm:t>
        <a:bodyPr/>
        <a:lstStyle/>
        <a:p>
          <a:endParaRPr lang="ru-RU"/>
        </a:p>
      </dgm:t>
    </dgm:pt>
    <dgm:pt modelId="{96C6AD27-A967-4CA6-8B28-08128ED0BD32}" type="sibTrans" cxnId="{E90211EA-CEA1-4E65-91AE-3F2A075099CB}">
      <dgm:prSet/>
      <dgm:spPr/>
      <dgm:t>
        <a:bodyPr/>
        <a:lstStyle/>
        <a:p>
          <a:endParaRPr lang="ru-RU"/>
        </a:p>
      </dgm:t>
    </dgm:pt>
    <dgm:pt modelId="{804A719E-D430-4B11-A5CE-0B805F461D8A}">
      <dgm:prSet/>
      <dgm:spPr/>
      <dgm:t>
        <a:bodyPr/>
        <a:lstStyle/>
        <a:p>
          <a:pPr rtl="0"/>
          <a:r>
            <a:rPr lang="ru-RU" dirty="0" smtClean="0"/>
            <a:t>Строение сердца.</a:t>
          </a:r>
          <a:endParaRPr lang="ru-RU" dirty="0"/>
        </a:p>
      </dgm:t>
    </dgm:pt>
    <dgm:pt modelId="{C869D492-940C-4705-A033-B20DB970D94E}" type="parTrans" cxnId="{4F06D928-5E74-4303-AD04-739DB9A4B2EE}">
      <dgm:prSet/>
      <dgm:spPr/>
      <dgm:t>
        <a:bodyPr/>
        <a:lstStyle/>
        <a:p>
          <a:endParaRPr lang="ru-RU"/>
        </a:p>
      </dgm:t>
    </dgm:pt>
    <dgm:pt modelId="{173C6CCD-D25D-472C-8662-0D48996D5203}" type="sibTrans" cxnId="{4F06D928-5E74-4303-AD04-739DB9A4B2EE}">
      <dgm:prSet/>
      <dgm:spPr/>
      <dgm:t>
        <a:bodyPr/>
        <a:lstStyle/>
        <a:p>
          <a:endParaRPr lang="ru-RU"/>
        </a:p>
      </dgm:t>
    </dgm:pt>
    <dgm:pt modelId="{A5221888-D47C-4ACB-A779-0B7449D6475D}">
      <dgm:prSet/>
      <dgm:spPr/>
      <dgm:t>
        <a:bodyPr/>
        <a:lstStyle/>
        <a:p>
          <a:pPr rtl="0"/>
          <a:r>
            <a:rPr lang="ru-RU" dirty="0" smtClean="0"/>
            <a:t>Фазы сердечного цикла.</a:t>
          </a:r>
          <a:endParaRPr lang="ru-RU" dirty="0"/>
        </a:p>
      </dgm:t>
    </dgm:pt>
    <dgm:pt modelId="{363B890E-6982-4B74-8FC5-F8F4AF9B60B9}" type="parTrans" cxnId="{407436B8-8FF0-4D73-8F21-80DFE058544C}">
      <dgm:prSet/>
      <dgm:spPr/>
      <dgm:t>
        <a:bodyPr/>
        <a:lstStyle/>
        <a:p>
          <a:endParaRPr lang="ru-RU"/>
        </a:p>
      </dgm:t>
    </dgm:pt>
    <dgm:pt modelId="{B709F90D-58F1-4171-AA6D-6415E0DA9A3F}" type="sibTrans" cxnId="{407436B8-8FF0-4D73-8F21-80DFE058544C}">
      <dgm:prSet/>
      <dgm:spPr/>
      <dgm:t>
        <a:bodyPr/>
        <a:lstStyle/>
        <a:p>
          <a:endParaRPr lang="ru-RU"/>
        </a:p>
      </dgm:t>
    </dgm:pt>
    <dgm:pt modelId="{2E7C5E20-6D3D-49D5-89F9-AB9E1AC9DD0D}">
      <dgm:prSet/>
      <dgm:spPr/>
      <dgm:t>
        <a:bodyPr/>
        <a:lstStyle/>
        <a:p>
          <a:pPr rtl="0"/>
          <a:r>
            <a:rPr lang="ru-RU" dirty="0" smtClean="0"/>
            <a:t>Кровеносные сосуды.</a:t>
          </a:r>
          <a:endParaRPr lang="ru-RU" dirty="0"/>
        </a:p>
      </dgm:t>
    </dgm:pt>
    <dgm:pt modelId="{616EB47D-0ACA-46E3-9C47-911A5730B959}" type="parTrans" cxnId="{5EC9B298-90F9-456A-9874-B6C92925A136}">
      <dgm:prSet/>
      <dgm:spPr/>
      <dgm:t>
        <a:bodyPr/>
        <a:lstStyle/>
        <a:p>
          <a:endParaRPr lang="ru-RU"/>
        </a:p>
      </dgm:t>
    </dgm:pt>
    <dgm:pt modelId="{AF27B7A8-23EC-4C2D-9B08-B80818F43143}" type="sibTrans" cxnId="{5EC9B298-90F9-456A-9874-B6C92925A136}">
      <dgm:prSet/>
      <dgm:spPr/>
      <dgm:t>
        <a:bodyPr/>
        <a:lstStyle/>
        <a:p>
          <a:endParaRPr lang="ru-RU"/>
        </a:p>
      </dgm:t>
    </dgm:pt>
    <dgm:pt modelId="{2B3CB63C-10F8-4867-8869-685ED9BC64A3}">
      <dgm:prSet/>
      <dgm:spPr/>
      <dgm:t>
        <a:bodyPr/>
        <a:lstStyle/>
        <a:p>
          <a:pPr rtl="0"/>
          <a:r>
            <a:rPr lang="ru-RU" dirty="0" smtClean="0"/>
            <a:t>Из истории изучения кровообращения.</a:t>
          </a:r>
          <a:endParaRPr lang="ru-RU" dirty="0"/>
        </a:p>
      </dgm:t>
    </dgm:pt>
    <dgm:pt modelId="{A353363D-40AB-4737-8852-5E8F5616A246}" type="parTrans" cxnId="{EF1FC484-4402-4748-B43A-7ABBE8157568}">
      <dgm:prSet/>
      <dgm:spPr/>
      <dgm:t>
        <a:bodyPr/>
        <a:lstStyle/>
        <a:p>
          <a:endParaRPr lang="ru-RU"/>
        </a:p>
      </dgm:t>
    </dgm:pt>
    <dgm:pt modelId="{07A6FB0A-C95D-49B8-BE22-381984A5052D}" type="sibTrans" cxnId="{EF1FC484-4402-4748-B43A-7ABBE8157568}">
      <dgm:prSet/>
      <dgm:spPr/>
      <dgm:t>
        <a:bodyPr/>
        <a:lstStyle/>
        <a:p>
          <a:endParaRPr lang="ru-RU"/>
        </a:p>
      </dgm:t>
    </dgm:pt>
    <dgm:pt modelId="{F47CE4FC-920C-4951-8620-8E2894BEC82D}">
      <dgm:prSet/>
      <dgm:spPr/>
      <dgm:t>
        <a:bodyPr/>
        <a:lstStyle/>
        <a:p>
          <a:pPr rtl="0"/>
          <a:r>
            <a:rPr lang="ru-RU" dirty="0" smtClean="0"/>
            <a:t>Круги кровообращения.</a:t>
          </a:r>
          <a:endParaRPr lang="ru-RU" dirty="0"/>
        </a:p>
      </dgm:t>
    </dgm:pt>
    <dgm:pt modelId="{06A94943-605F-48F5-A4C5-F826BEB9DA9A}" type="parTrans" cxnId="{0FB3C638-9951-40B4-8AEE-29A125CC1766}">
      <dgm:prSet/>
      <dgm:spPr/>
      <dgm:t>
        <a:bodyPr/>
        <a:lstStyle/>
        <a:p>
          <a:endParaRPr lang="ru-RU"/>
        </a:p>
      </dgm:t>
    </dgm:pt>
    <dgm:pt modelId="{1EB493A5-5103-4FDE-8F2E-D80E27A4B740}" type="sibTrans" cxnId="{0FB3C638-9951-40B4-8AEE-29A125CC1766}">
      <dgm:prSet/>
      <dgm:spPr/>
      <dgm:t>
        <a:bodyPr/>
        <a:lstStyle/>
        <a:p>
          <a:endParaRPr lang="ru-RU"/>
        </a:p>
      </dgm:t>
    </dgm:pt>
    <dgm:pt modelId="{CD23BE95-B928-4DF5-BE68-8D4584676C7B}" type="pres">
      <dgm:prSet presAssocID="{130894CA-6685-4EA5-9A8E-BBA05EA30E98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36395AB9-B401-487B-BAB4-21AE8222E519}" type="pres">
      <dgm:prSet presAssocID="{130894CA-6685-4EA5-9A8E-BBA05EA30E98}" presName="pyramid" presStyleLbl="node1" presStyleIdx="0" presStyleCnt="1"/>
      <dgm:spPr/>
    </dgm:pt>
    <dgm:pt modelId="{B99E20BB-062B-4E01-BAF2-2A139607AE58}" type="pres">
      <dgm:prSet presAssocID="{130894CA-6685-4EA5-9A8E-BBA05EA30E98}" presName="theList" presStyleCnt="0"/>
      <dgm:spPr/>
    </dgm:pt>
    <dgm:pt modelId="{D768DFC5-2065-48B3-B4F1-7EF7CFD39B23}" type="pres">
      <dgm:prSet presAssocID="{34B82876-3744-42A1-BDCA-1980E41382C1}" presName="aNode" presStyleLbl="fgAcc1" presStyleIdx="0" presStyleCnt="6" custLinFactNeighborX="-98639" custLinFactNeighborY="-297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96C17C-65FB-4804-811B-92457B9EFE7F}" type="pres">
      <dgm:prSet presAssocID="{34B82876-3744-42A1-BDCA-1980E41382C1}" presName="aSpace" presStyleCnt="0"/>
      <dgm:spPr/>
    </dgm:pt>
    <dgm:pt modelId="{79172FC1-84BA-4ADD-976B-7099F399C5E0}" type="pres">
      <dgm:prSet presAssocID="{804A719E-D430-4B11-A5CE-0B805F461D8A}" presName="aNode" presStyleLbl="fgAcc1" presStyleIdx="1" presStyleCnt="6" custLinFactY="-7458" custLinFactNeighborX="-49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A90252-7645-4BFE-9C7A-77733BC7210F}" type="pres">
      <dgm:prSet presAssocID="{804A719E-D430-4B11-A5CE-0B805F461D8A}" presName="aSpace" presStyleCnt="0"/>
      <dgm:spPr/>
    </dgm:pt>
    <dgm:pt modelId="{D572AAC8-7DEB-4F5B-B72C-AEB04A6D0687}" type="pres">
      <dgm:prSet presAssocID="{A5221888-D47C-4ACB-A779-0B7449D6475D}" presName="aNode" presStyleLbl="fgAcc1" presStyleIdx="2" presStyleCnt="6" custScaleX="101963" custLinFactY="-23698" custLinFactNeighborX="-9967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50A910-56D4-41F0-B743-A128DFA370F7}" type="pres">
      <dgm:prSet presAssocID="{A5221888-D47C-4ACB-A779-0B7449D6475D}" presName="aSpace" presStyleCnt="0"/>
      <dgm:spPr/>
    </dgm:pt>
    <dgm:pt modelId="{3CEEC13A-216B-4204-B67F-32092F262EA8}" type="pres">
      <dgm:prSet presAssocID="{2E7C5E20-6D3D-49D5-89F9-AB9E1AC9DD0D}" presName="aNode" presStyleLbl="fgAcc1" presStyleIdx="3" presStyleCnt="6" custLinFactY="-26186" custLinFactNeighborX="-49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DD3840-ED27-4E2F-AF17-C255CF2D16D3}" type="pres">
      <dgm:prSet presAssocID="{2E7C5E20-6D3D-49D5-89F9-AB9E1AC9DD0D}" presName="aSpace" presStyleCnt="0"/>
      <dgm:spPr/>
    </dgm:pt>
    <dgm:pt modelId="{B436E01B-1161-478B-B499-5CE176C5A712}" type="pres">
      <dgm:prSet presAssocID="{2B3CB63C-10F8-4867-8869-685ED9BC64A3}" presName="aNode" presStyleLbl="fgAcc1" presStyleIdx="4" presStyleCnt="6" custLinFactY="-42426" custLinFactNeighborX="-98148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B2A69A-6E49-4A3C-811B-0A220C03F55E}" type="pres">
      <dgm:prSet presAssocID="{2B3CB63C-10F8-4867-8869-685ED9BC64A3}" presName="aSpace" presStyleCnt="0"/>
      <dgm:spPr/>
    </dgm:pt>
    <dgm:pt modelId="{702F8264-7351-43B3-B3C2-8A326829716E}" type="pres">
      <dgm:prSet presAssocID="{F47CE4FC-920C-4951-8620-8E2894BEC82D}" presName="aNode" presStyleLbl="fgAcc1" presStyleIdx="5" presStyleCnt="6" custLinFactY="-58666" custLinFactNeighborX="-49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E5386C-E691-432E-ADC9-E911DD6D0640}" type="pres">
      <dgm:prSet presAssocID="{F47CE4FC-920C-4951-8620-8E2894BEC82D}" presName="aSpace" presStyleCnt="0"/>
      <dgm:spPr/>
    </dgm:pt>
  </dgm:ptLst>
  <dgm:cxnLst>
    <dgm:cxn modelId="{BB0B609D-B169-4A04-90B7-FFB2ED87DFC6}" type="presOf" srcId="{804A719E-D430-4B11-A5CE-0B805F461D8A}" destId="{79172FC1-84BA-4ADD-976B-7099F399C5E0}" srcOrd="0" destOrd="0" presId="urn:microsoft.com/office/officeart/2005/8/layout/pyramid2"/>
    <dgm:cxn modelId="{5EC9B298-90F9-456A-9874-B6C92925A136}" srcId="{130894CA-6685-4EA5-9A8E-BBA05EA30E98}" destId="{2E7C5E20-6D3D-49D5-89F9-AB9E1AC9DD0D}" srcOrd="3" destOrd="0" parTransId="{616EB47D-0ACA-46E3-9C47-911A5730B959}" sibTransId="{AF27B7A8-23EC-4C2D-9B08-B80818F43143}"/>
    <dgm:cxn modelId="{0FB3C638-9951-40B4-8AEE-29A125CC1766}" srcId="{130894CA-6685-4EA5-9A8E-BBA05EA30E98}" destId="{F47CE4FC-920C-4951-8620-8E2894BEC82D}" srcOrd="5" destOrd="0" parTransId="{06A94943-605F-48F5-A4C5-F826BEB9DA9A}" sibTransId="{1EB493A5-5103-4FDE-8F2E-D80E27A4B740}"/>
    <dgm:cxn modelId="{AEFF1531-A6D8-4542-AC15-FC649CC92F75}" type="presOf" srcId="{2B3CB63C-10F8-4867-8869-685ED9BC64A3}" destId="{B436E01B-1161-478B-B499-5CE176C5A712}" srcOrd="0" destOrd="0" presId="urn:microsoft.com/office/officeart/2005/8/layout/pyramid2"/>
    <dgm:cxn modelId="{9BBF2ABE-156B-44BC-B754-8A16D646C57D}" type="presOf" srcId="{A5221888-D47C-4ACB-A779-0B7449D6475D}" destId="{D572AAC8-7DEB-4F5B-B72C-AEB04A6D0687}" srcOrd="0" destOrd="0" presId="urn:microsoft.com/office/officeart/2005/8/layout/pyramid2"/>
    <dgm:cxn modelId="{4F06D928-5E74-4303-AD04-739DB9A4B2EE}" srcId="{130894CA-6685-4EA5-9A8E-BBA05EA30E98}" destId="{804A719E-D430-4B11-A5CE-0B805F461D8A}" srcOrd="1" destOrd="0" parTransId="{C869D492-940C-4705-A033-B20DB970D94E}" sibTransId="{173C6CCD-D25D-472C-8662-0D48996D5203}"/>
    <dgm:cxn modelId="{C15FB83C-9EA6-4872-8553-3DE95A3461BD}" type="presOf" srcId="{34B82876-3744-42A1-BDCA-1980E41382C1}" destId="{D768DFC5-2065-48B3-B4F1-7EF7CFD39B23}" srcOrd="0" destOrd="0" presId="urn:microsoft.com/office/officeart/2005/8/layout/pyramid2"/>
    <dgm:cxn modelId="{407436B8-8FF0-4D73-8F21-80DFE058544C}" srcId="{130894CA-6685-4EA5-9A8E-BBA05EA30E98}" destId="{A5221888-D47C-4ACB-A779-0B7449D6475D}" srcOrd="2" destOrd="0" parTransId="{363B890E-6982-4B74-8FC5-F8F4AF9B60B9}" sibTransId="{B709F90D-58F1-4171-AA6D-6415E0DA9A3F}"/>
    <dgm:cxn modelId="{9315ABDB-B2BA-4228-BE5A-8F1D6AD97E61}" type="presOf" srcId="{2E7C5E20-6D3D-49D5-89F9-AB9E1AC9DD0D}" destId="{3CEEC13A-216B-4204-B67F-32092F262EA8}" srcOrd="0" destOrd="0" presId="urn:microsoft.com/office/officeart/2005/8/layout/pyramid2"/>
    <dgm:cxn modelId="{E90211EA-CEA1-4E65-91AE-3F2A075099CB}" srcId="{130894CA-6685-4EA5-9A8E-BBA05EA30E98}" destId="{34B82876-3744-42A1-BDCA-1980E41382C1}" srcOrd="0" destOrd="0" parTransId="{122D6210-E99B-40DB-8050-9FA56691520B}" sibTransId="{96C6AD27-A967-4CA6-8B28-08128ED0BD32}"/>
    <dgm:cxn modelId="{D6A6EC25-AC0C-4D7E-89F3-5E160C61E214}" type="presOf" srcId="{F47CE4FC-920C-4951-8620-8E2894BEC82D}" destId="{702F8264-7351-43B3-B3C2-8A326829716E}" srcOrd="0" destOrd="0" presId="urn:microsoft.com/office/officeart/2005/8/layout/pyramid2"/>
    <dgm:cxn modelId="{EF1FC484-4402-4748-B43A-7ABBE8157568}" srcId="{130894CA-6685-4EA5-9A8E-BBA05EA30E98}" destId="{2B3CB63C-10F8-4867-8869-685ED9BC64A3}" srcOrd="4" destOrd="0" parTransId="{A353363D-40AB-4737-8852-5E8F5616A246}" sibTransId="{07A6FB0A-C95D-49B8-BE22-381984A5052D}"/>
    <dgm:cxn modelId="{BA996BA9-06CE-428C-A2E7-877056C85130}" type="presOf" srcId="{130894CA-6685-4EA5-9A8E-BBA05EA30E98}" destId="{CD23BE95-B928-4DF5-BE68-8D4584676C7B}" srcOrd="0" destOrd="0" presId="urn:microsoft.com/office/officeart/2005/8/layout/pyramid2"/>
    <dgm:cxn modelId="{5B019592-C7D1-4183-A963-85D438A062DF}" type="presParOf" srcId="{CD23BE95-B928-4DF5-BE68-8D4584676C7B}" destId="{36395AB9-B401-487B-BAB4-21AE8222E519}" srcOrd="0" destOrd="0" presId="urn:microsoft.com/office/officeart/2005/8/layout/pyramid2"/>
    <dgm:cxn modelId="{94E9BB5C-D7A8-46AD-A625-FA6F57AB5852}" type="presParOf" srcId="{CD23BE95-B928-4DF5-BE68-8D4584676C7B}" destId="{B99E20BB-062B-4E01-BAF2-2A139607AE58}" srcOrd="1" destOrd="0" presId="urn:microsoft.com/office/officeart/2005/8/layout/pyramid2"/>
    <dgm:cxn modelId="{2CB3BC21-8CE8-4139-B054-743AD5522E68}" type="presParOf" srcId="{B99E20BB-062B-4E01-BAF2-2A139607AE58}" destId="{D768DFC5-2065-48B3-B4F1-7EF7CFD39B23}" srcOrd="0" destOrd="0" presId="urn:microsoft.com/office/officeart/2005/8/layout/pyramid2"/>
    <dgm:cxn modelId="{38D995D9-6D80-4ED6-80CA-02F6303C59E2}" type="presParOf" srcId="{B99E20BB-062B-4E01-BAF2-2A139607AE58}" destId="{5F96C17C-65FB-4804-811B-92457B9EFE7F}" srcOrd="1" destOrd="0" presId="urn:microsoft.com/office/officeart/2005/8/layout/pyramid2"/>
    <dgm:cxn modelId="{5211CF8A-C16C-4B52-9ED7-84D6C19FA043}" type="presParOf" srcId="{B99E20BB-062B-4E01-BAF2-2A139607AE58}" destId="{79172FC1-84BA-4ADD-976B-7099F399C5E0}" srcOrd="2" destOrd="0" presId="urn:microsoft.com/office/officeart/2005/8/layout/pyramid2"/>
    <dgm:cxn modelId="{54F2BC32-E091-41D1-BBBD-D6A8FC9D62EE}" type="presParOf" srcId="{B99E20BB-062B-4E01-BAF2-2A139607AE58}" destId="{46A90252-7645-4BFE-9C7A-77733BC7210F}" srcOrd="3" destOrd="0" presId="urn:microsoft.com/office/officeart/2005/8/layout/pyramid2"/>
    <dgm:cxn modelId="{CCF5E05C-9BAE-48B8-918F-59CBAAEB3634}" type="presParOf" srcId="{B99E20BB-062B-4E01-BAF2-2A139607AE58}" destId="{D572AAC8-7DEB-4F5B-B72C-AEB04A6D0687}" srcOrd="4" destOrd="0" presId="urn:microsoft.com/office/officeart/2005/8/layout/pyramid2"/>
    <dgm:cxn modelId="{DC0D3E8B-AFE4-4B40-B72A-D7B3618FB7B4}" type="presParOf" srcId="{B99E20BB-062B-4E01-BAF2-2A139607AE58}" destId="{CB50A910-56D4-41F0-B743-A128DFA370F7}" srcOrd="5" destOrd="0" presId="urn:microsoft.com/office/officeart/2005/8/layout/pyramid2"/>
    <dgm:cxn modelId="{ABF71C3C-AB48-4848-97B6-2B4295E358EF}" type="presParOf" srcId="{B99E20BB-062B-4E01-BAF2-2A139607AE58}" destId="{3CEEC13A-216B-4204-B67F-32092F262EA8}" srcOrd="6" destOrd="0" presId="urn:microsoft.com/office/officeart/2005/8/layout/pyramid2"/>
    <dgm:cxn modelId="{970D242D-1C07-452F-BC3C-C7FB4AB5B611}" type="presParOf" srcId="{B99E20BB-062B-4E01-BAF2-2A139607AE58}" destId="{AFDD3840-ED27-4E2F-AF17-C255CF2D16D3}" srcOrd="7" destOrd="0" presId="urn:microsoft.com/office/officeart/2005/8/layout/pyramid2"/>
    <dgm:cxn modelId="{C3AEC219-A814-4B00-BE77-8A14F23974B3}" type="presParOf" srcId="{B99E20BB-062B-4E01-BAF2-2A139607AE58}" destId="{B436E01B-1161-478B-B499-5CE176C5A712}" srcOrd="8" destOrd="0" presId="urn:microsoft.com/office/officeart/2005/8/layout/pyramid2"/>
    <dgm:cxn modelId="{5BA79528-A6FA-494B-B072-54ABF4A9EF86}" type="presParOf" srcId="{B99E20BB-062B-4E01-BAF2-2A139607AE58}" destId="{CDB2A69A-6E49-4A3C-811B-0A220C03F55E}" srcOrd="9" destOrd="0" presId="urn:microsoft.com/office/officeart/2005/8/layout/pyramid2"/>
    <dgm:cxn modelId="{F9F9487F-E41C-446B-A983-3E59E130EC38}" type="presParOf" srcId="{B99E20BB-062B-4E01-BAF2-2A139607AE58}" destId="{702F8264-7351-43B3-B3C2-8A326829716E}" srcOrd="10" destOrd="0" presId="urn:microsoft.com/office/officeart/2005/8/layout/pyramid2"/>
    <dgm:cxn modelId="{18B29197-4B24-4903-A5AA-2CEC9B41D2A5}" type="presParOf" srcId="{B99E20BB-062B-4E01-BAF2-2A139607AE58}" destId="{DFE5386C-E691-432E-ADC9-E911DD6D0640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E5E45A-3728-4829-84A3-6818EF76E4A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E3EDAC-058C-4478-BA29-916F3865803C}">
      <dgm:prSet/>
      <dgm:spPr/>
      <dgm:t>
        <a:bodyPr/>
        <a:lstStyle/>
        <a:p>
          <a:r>
            <a:rPr lang="ru-RU" smtClean="0">
              <a:solidFill>
                <a:srgbClr val="FF00FF"/>
              </a:solidFill>
              <a:latin typeface="Comic Sans MS" pitchFamily="66" charset="0"/>
            </a:rPr>
            <a:t>Гарвей Уильям</a:t>
          </a:r>
        </a:p>
        <a:p>
          <a:r>
            <a:rPr lang="ru-RU" smtClean="0">
              <a:solidFill>
                <a:srgbClr val="FF00FF"/>
              </a:solidFill>
              <a:latin typeface="Comic Sans MS" pitchFamily="66" charset="0"/>
            </a:rPr>
            <a:t>(1578 - 1657 гг.)</a:t>
          </a:r>
          <a:endParaRPr lang="ru-RU" dirty="0" smtClean="0">
            <a:solidFill>
              <a:srgbClr val="FF00FF"/>
            </a:solidFill>
            <a:latin typeface="Comic Sans MS" pitchFamily="66" charset="0"/>
          </a:endParaRPr>
        </a:p>
      </dgm:t>
    </dgm:pt>
    <dgm:pt modelId="{C5F2A1ED-EA0B-4DAC-8C44-3078BF421117}" type="parTrans" cxnId="{5F3B65D9-2F5A-46A6-9127-BB5915A1EB80}">
      <dgm:prSet/>
      <dgm:spPr/>
      <dgm:t>
        <a:bodyPr/>
        <a:lstStyle/>
        <a:p>
          <a:endParaRPr lang="ru-RU"/>
        </a:p>
      </dgm:t>
    </dgm:pt>
    <dgm:pt modelId="{38409C18-79FF-4339-A0F1-7F2173ECFBAC}" type="sibTrans" cxnId="{5F3B65D9-2F5A-46A6-9127-BB5915A1EB80}">
      <dgm:prSet/>
      <dgm:spPr/>
      <dgm:t>
        <a:bodyPr/>
        <a:lstStyle/>
        <a:p>
          <a:endParaRPr lang="ru-RU"/>
        </a:p>
      </dgm:t>
    </dgm:pt>
    <dgm:pt modelId="{2FE75C2C-B17C-4D98-B98B-D53E41CEB65D}">
      <dgm:prSet/>
      <dgm:spPr/>
      <dgm:t>
        <a:bodyPr/>
        <a:lstStyle/>
        <a:p>
          <a:r>
            <a:rPr lang="ru-RU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rPr>
            <a:t>Аристотель (384 - 322 гг. до н. э.)</a:t>
          </a:r>
          <a:endParaRPr lang="ru-RU" dirty="0" smtClean="0">
            <a:solidFill>
              <a:schemeClr val="accent1">
                <a:lumMod val="50000"/>
              </a:schemeClr>
            </a:solidFill>
            <a:latin typeface="Comic Sans MS" pitchFamily="66" charset="0"/>
          </a:endParaRPr>
        </a:p>
      </dgm:t>
    </dgm:pt>
    <dgm:pt modelId="{0FF8A679-6E24-4CDC-9DF8-A6712690B45D}" type="parTrans" cxnId="{D3DB07FB-2B5A-4D77-BA7D-706DA0F974D3}">
      <dgm:prSet/>
      <dgm:spPr/>
      <dgm:t>
        <a:bodyPr/>
        <a:lstStyle/>
        <a:p>
          <a:endParaRPr lang="ru-RU"/>
        </a:p>
      </dgm:t>
    </dgm:pt>
    <dgm:pt modelId="{46A5CD8F-346D-4BCF-8DF9-74C682837AC5}" type="sibTrans" cxnId="{D3DB07FB-2B5A-4D77-BA7D-706DA0F974D3}">
      <dgm:prSet/>
      <dgm:spPr/>
      <dgm:t>
        <a:bodyPr/>
        <a:lstStyle/>
        <a:p>
          <a:endParaRPr lang="ru-RU"/>
        </a:p>
      </dgm:t>
    </dgm:pt>
    <dgm:pt modelId="{64C2F2B4-E54B-4305-8D8A-1B653A029032}">
      <dgm:prSet/>
      <dgm:spPr/>
      <dgm:t>
        <a:bodyPr/>
        <a:lstStyle/>
        <a:p>
          <a:r>
            <a:rPr lang="ru-RU" smtClean="0">
              <a:solidFill>
                <a:srgbClr val="FF0066"/>
              </a:solidFill>
              <a:latin typeface="Comic Sans MS" pitchFamily="66" charset="0"/>
            </a:rPr>
            <a:t>Гален Клавдий (201 - 131 гг. до н. э.)</a:t>
          </a:r>
          <a:endParaRPr lang="ru-RU" dirty="0">
            <a:solidFill>
              <a:srgbClr val="FF0066"/>
            </a:solidFill>
            <a:latin typeface="Comic Sans MS" pitchFamily="66" charset="0"/>
          </a:endParaRPr>
        </a:p>
      </dgm:t>
    </dgm:pt>
    <dgm:pt modelId="{55DA8E23-1E8F-4016-B2E6-4829E06307BF}" type="parTrans" cxnId="{3A4AF06D-ED5F-4051-B23F-9EB90069C429}">
      <dgm:prSet/>
      <dgm:spPr/>
      <dgm:t>
        <a:bodyPr/>
        <a:lstStyle/>
        <a:p>
          <a:endParaRPr lang="ru-RU"/>
        </a:p>
      </dgm:t>
    </dgm:pt>
    <dgm:pt modelId="{7C7FA555-E83B-4DF5-9FB6-499DC9B7460E}" type="sibTrans" cxnId="{3A4AF06D-ED5F-4051-B23F-9EB90069C429}">
      <dgm:prSet/>
      <dgm:spPr/>
      <dgm:t>
        <a:bodyPr/>
        <a:lstStyle/>
        <a:p>
          <a:endParaRPr lang="ru-RU"/>
        </a:p>
      </dgm:t>
    </dgm:pt>
    <dgm:pt modelId="{1212EF80-8D2B-4E85-8D81-A9C2B18799C3}" type="pres">
      <dgm:prSet presAssocID="{E6E5E45A-3728-4829-84A3-6818EF76E4A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2AC9D6-A958-4218-A01C-4444613B19AE}" type="pres">
      <dgm:prSet presAssocID="{1FE3EDAC-058C-4478-BA29-916F3865803C}" presName="circle1" presStyleLbl="node1" presStyleIdx="0" presStyleCnt="3" custLinFactNeighborX="0" custLinFactNeighborY="0"/>
      <dgm:spPr/>
    </dgm:pt>
    <dgm:pt modelId="{F9696E6C-A82E-46C1-B932-9B6E24F607AC}" type="pres">
      <dgm:prSet presAssocID="{1FE3EDAC-058C-4478-BA29-916F3865803C}" presName="space" presStyleCnt="0"/>
      <dgm:spPr/>
    </dgm:pt>
    <dgm:pt modelId="{A7138306-AF5C-4FDF-90E8-E20751CCC9A8}" type="pres">
      <dgm:prSet presAssocID="{1FE3EDAC-058C-4478-BA29-916F3865803C}" presName="rect1" presStyleLbl="alignAcc1" presStyleIdx="0" presStyleCnt="3" custLinFactNeighborX="-592"/>
      <dgm:spPr/>
      <dgm:t>
        <a:bodyPr/>
        <a:lstStyle/>
        <a:p>
          <a:endParaRPr lang="ru-RU"/>
        </a:p>
      </dgm:t>
    </dgm:pt>
    <dgm:pt modelId="{BCD243E6-C412-41B5-88BF-3EC8C1B86B8F}" type="pres">
      <dgm:prSet presAssocID="{2FE75C2C-B17C-4D98-B98B-D53E41CEB65D}" presName="vertSpace2" presStyleLbl="node1" presStyleIdx="0" presStyleCnt="3"/>
      <dgm:spPr/>
    </dgm:pt>
    <dgm:pt modelId="{E7D31E98-08B9-42C3-9258-64660766698A}" type="pres">
      <dgm:prSet presAssocID="{2FE75C2C-B17C-4D98-B98B-D53E41CEB65D}" presName="circle2" presStyleLbl="node1" presStyleIdx="1" presStyleCnt="3"/>
      <dgm:spPr/>
    </dgm:pt>
    <dgm:pt modelId="{148B5821-AA80-4FBC-9549-BB1CDC133408}" type="pres">
      <dgm:prSet presAssocID="{2FE75C2C-B17C-4D98-B98B-D53E41CEB65D}" presName="rect2" presStyleLbl="alignAcc1" presStyleIdx="1" presStyleCnt="3" custLinFactNeighborX="-592" custLinFactNeighborY="-905"/>
      <dgm:spPr/>
      <dgm:t>
        <a:bodyPr/>
        <a:lstStyle/>
        <a:p>
          <a:endParaRPr lang="ru-RU"/>
        </a:p>
      </dgm:t>
    </dgm:pt>
    <dgm:pt modelId="{C3FBF70F-8E57-41CD-A403-5CA97723B8F4}" type="pres">
      <dgm:prSet presAssocID="{64C2F2B4-E54B-4305-8D8A-1B653A029032}" presName="vertSpace3" presStyleLbl="node1" presStyleIdx="1" presStyleCnt="3"/>
      <dgm:spPr/>
    </dgm:pt>
    <dgm:pt modelId="{F11B2058-6F8A-4995-A94A-2D1039355448}" type="pres">
      <dgm:prSet presAssocID="{64C2F2B4-E54B-4305-8D8A-1B653A029032}" presName="circle3" presStyleLbl="node1" presStyleIdx="2" presStyleCnt="3"/>
      <dgm:spPr/>
    </dgm:pt>
    <dgm:pt modelId="{C61121EC-8C80-463B-A575-5DD05E7B6F56}" type="pres">
      <dgm:prSet presAssocID="{64C2F2B4-E54B-4305-8D8A-1B653A029032}" presName="rect3" presStyleLbl="alignAcc1" presStyleIdx="2" presStyleCnt="3" custLinFactNeighborX="-592" custLinFactNeighborY="9150"/>
      <dgm:spPr/>
      <dgm:t>
        <a:bodyPr/>
        <a:lstStyle/>
        <a:p>
          <a:endParaRPr lang="ru-RU"/>
        </a:p>
      </dgm:t>
    </dgm:pt>
    <dgm:pt modelId="{3D53FB22-438C-4E72-B823-5BE13695FB18}" type="pres">
      <dgm:prSet presAssocID="{1FE3EDAC-058C-4478-BA29-916F3865803C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8D2855-8CED-400B-9FE8-FDF48158DB83}" type="pres">
      <dgm:prSet presAssocID="{2FE75C2C-B17C-4D98-B98B-D53E41CEB65D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A7EB04-A058-4A1E-8E9B-6AFE632419F9}" type="pres">
      <dgm:prSet presAssocID="{64C2F2B4-E54B-4305-8D8A-1B653A029032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0FA6FB-25CF-4924-AC77-2BD038A8EAE7}" type="presOf" srcId="{64C2F2B4-E54B-4305-8D8A-1B653A029032}" destId="{ABA7EB04-A058-4A1E-8E9B-6AFE632419F9}" srcOrd="1" destOrd="0" presId="urn:microsoft.com/office/officeart/2005/8/layout/target3"/>
    <dgm:cxn modelId="{3A4AF06D-ED5F-4051-B23F-9EB90069C429}" srcId="{E6E5E45A-3728-4829-84A3-6818EF76E4AB}" destId="{64C2F2B4-E54B-4305-8D8A-1B653A029032}" srcOrd="2" destOrd="0" parTransId="{55DA8E23-1E8F-4016-B2E6-4829E06307BF}" sibTransId="{7C7FA555-E83B-4DF5-9FB6-499DC9B7460E}"/>
    <dgm:cxn modelId="{2235CB72-34ED-44B1-BC58-756D3E33E765}" type="presOf" srcId="{2FE75C2C-B17C-4D98-B98B-D53E41CEB65D}" destId="{148B5821-AA80-4FBC-9549-BB1CDC133408}" srcOrd="0" destOrd="0" presId="urn:microsoft.com/office/officeart/2005/8/layout/target3"/>
    <dgm:cxn modelId="{5F3B65D9-2F5A-46A6-9127-BB5915A1EB80}" srcId="{E6E5E45A-3728-4829-84A3-6818EF76E4AB}" destId="{1FE3EDAC-058C-4478-BA29-916F3865803C}" srcOrd="0" destOrd="0" parTransId="{C5F2A1ED-EA0B-4DAC-8C44-3078BF421117}" sibTransId="{38409C18-79FF-4339-A0F1-7F2173ECFBAC}"/>
    <dgm:cxn modelId="{D3DB07FB-2B5A-4D77-BA7D-706DA0F974D3}" srcId="{E6E5E45A-3728-4829-84A3-6818EF76E4AB}" destId="{2FE75C2C-B17C-4D98-B98B-D53E41CEB65D}" srcOrd="1" destOrd="0" parTransId="{0FF8A679-6E24-4CDC-9DF8-A6712690B45D}" sibTransId="{46A5CD8F-346D-4BCF-8DF9-74C682837AC5}"/>
    <dgm:cxn modelId="{15A5DFA2-9A41-411B-8DD4-B6CAAAACBA86}" type="presOf" srcId="{2FE75C2C-B17C-4D98-B98B-D53E41CEB65D}" destId="{A08D2855-8CED-400B-9FE8-FDF48158DB83}" srcOrd="1" destOrd="0" presId="urn:microsoft.com/office/officeart/2005/8/layout/target3"/>
    <dgm:cxn modelId="{B503B8B5-2D08-4973-ADFC-95246138D7DA}" type="presOf" srcId="{E6E5E45A-3728-4829-84A3-6818EF76E4AB}" destId="{1212EF80-8D2B-4E85-8D81-A9C2B18799C3}" srcOrd="0" destOrd="0" presId="urn:microsoft.com/office/officeart/2005/8/layout/target3"/>
    <dgm:cxn modelId="{E97DC9CF-72A6-4571-BD14-88FB30B6D1BD}" type="presOf" srcId="{1FE3EDAC-058C-4478-BA29-916F3865803C}" destId="{A7138306-AF5C-4FDF-90E8-E20751CCC9A8}" srcOrd="0" destOrd="0" presId="urn:microsoft.com/office/officeart/2005/8/layout/target3"/>
    <dgm:cxn modelId="{19B54DC5-DFFE-4D37-A3C6-77EC3BB680B2}" type="presOf" srcId="{64C2F2B4-E54B-4305-8D8A-1B653A029032}" destId="{C61121EC-8C80-463B-A575-5DD05E7B6F56}" srcOrd="0" destOrd="0" presId="urn:microsoft.com/office/officeart/2005/8/layout/target3"/>
    <dgm:cxn modelId="{D3727A3C-B58B-48E1-8040-0ED9FCE12F87}" type="presOf" srcId="{1FE3EDAC-058C-4478-BA29-916F3865803C}" destId="{3D53FB22-438C-4E72-B823-5BE13695FB18}" srcOrd="1" destOrd="0" presId="urn:microsoft.com/office/officeart/2005/8/layout/target3"/>
    <dgm:cxn modelId="{14DAD8C7-2D40-48BB-B4B0-AE54E6ADEA25}" type="presParOf" srcId="{1212EF80-8D2B-4E85-8D81-A9C2B18799C3}" destId="{822AC9D6-A958-4218-A01C-4444613B19AE}" srcOrd="0" destOrd="0" presId="urn:microsoft.com/office/officeart/2005/8/layout/target3"/>
    <dgm:cxn modelId="{60C5A5C8-EE48-4DE3-BAEE-8B2FECB1FF85}" type="presParOf" srcId="{1212EF80-8D2B-4E85-8D81-A9C2B18799C3}" destId="{F9696E6C-A82E-46C1-B932-9B6E24F607AC}" srcOrd="1" destOrd="0" presId="urn:microsoft.com/office/officeart/2005/8/layout/target3"/>
    <dgm:cxn modelId="{6B094F5D-FA6A-46AD-98DE-6745CF5E7991}" type="presParOf" srcId="{1212EF80-8D2B-4E85-8D81-A9C2B18799C3}" destId="{A7138306-AF5C-4FDF-90E8-E20751CCC9A8}" srcOrd="2" destOrd="0" presId="urn:microsoft.com/office/officeart/2005/8/layout/target3"/>
    <dgm:cxn modelId="{1AD20B9E-5DF6-412F-B00F-30EFFD93DCC6}" type="presParOf" srcId="{1212EF80-8D2B-4E85-8D81-A9C2B18799C3}" destId="{BCD243E6-C412-41B5-88BF-3EC8C1B86B8F}" srcOrd="3" destOrd="0" presId="urn:microsoft.com/office/officeart/2005/8/layout/target3"/>
    <dgm:cxn modelId="{D494443D-790B-43AE-848B-FA10FE11ADC4}" type="presParOf" srcId="{1212EF80-8D2B-4E85-8D81-A9C2B18799C3}" destId="{E7D31E98-08B9-42C3-9258-64660766698A}" srcOrd="4" destOrd="0" presId="urn:microsoft.com/office/officeart/2005/8/layout/target3"/>
    <dgm:cxn modelId="{1D809787-6CBA-4943-BF34-6F7B73A5AEF2}" type="presParOf" srcId="{1212EF80-8D2B-4E85-8D81-A9C2B18799C3}" destId="{148B5821-AA80-4FBC-9549-BB1CDC133408}" srcOrd="5" destOrd="0" presId="urn:microsoft.com/office/officeart/2005/8/layout/target3"/>
    <dgm:cxn modelId="{EB98AEA4-2CC0-4400-8300-DA8716F904EA}" type="presParOf" srcId="{1212EF80-8D2B-4E85-8D81-A9C2B18799C3}" destId="{C3FBF70F-8E57-41CD-A403-5CA97723B8F4}" srcOrd="6" destOrd="0" presId="urn:microsoft.com/office/officeart/2005/8/layout/target3"/>
    <dgm:cxn modelId="{4B4FEDDD-36BF-4434-853E-2859032B53B4}" type="presParOf" srcId="{1212EF80-8D2B-4E85-8D81-A9C2B18799C3}" destId="{F11B2058-6F8A-4995-A94A-2D1039355448}" srcOrd="7" destOrd="0" presId="urn:microsoft.com/office/officeart/2005/8/layout/target3"/>
    <dgm:cxn modelId="{93E8E4CD-7565-40AF-828E-B1445595BA29}" type="presParOf" srcId="{1212EF80-8D2B-4E85-8D81-A9C2B18799C3}" destId="{C61121EC-8C80-463B-A575-5DD05E7B6F56}" srcOrd="8" destOrd="0" presId="urn:microsoft.com/office/officeart/2005/8/layout/target3"/>
    <dgm:cxn modelId="{8C81176F-6202-4F94-889C-E2E49188FBF3}" type="presParOf" srcId="{1212EF80-8D2B-4E85-8D81-A9C2B18799C3}" destId="{3D53FB22-438C-4E72-B823-5BE13695FB18}" srcOrd="9" destOrd="0" presId="urn:microsoft.com/office/officeart/2005/8/layout/target3"/>
    <dgm:cxn modelId="{7CC2E950-A682-4A85-A798-261FA3FA1EA2}" type="presParOf" srcId="{1212EF80-8D2B-4E85-8D81-A9C2B18799C3}" destId="{A08D2855-8CED-400B-9FE8-FDF48158DB83}" srcOrd="10" destOrd="0" presId="urn:microsoft.com/office/officeart/2005/8/layout/target3"/>
    <dgm:cxn modelId="{1268BFCC-B305-4196-BEE4-02EABC768C59}" type="presParOf" srcId="{1212EF80-8D2B-4E85-8D81-A9C2B18799C3}" destId="{ABA7EB04-A058-4A1E-8E9B-6AFE632419F9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A50C09A-A861-41CF-9E7C-D4FCD437CF27}" type="doc">
      <dgm:prSet loTypeId="urn:microsoft.com/office/officeart/2005/8/layout/arrow6" loCatId="relationship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032E19F0-3646-4707-A8C0-DD334AF42171}">
      <dgm:prSet/>
      <dgm:spPr/>
      <dgm:t>
        <a:bodyPr/>
        <a:lstStyle/>
        <a:p>
          <a:pPr rtl="0"/>
          <a:r>
            <a:rPr lang="ru-RU" b="1" i="1" dirty="0" smtClean="0"/>
            <a:t>Путь крови от правого желудочка через артерии, капилляры и вены легких до левого предсердия называется </a:t>
          </a:r>
          <a:r>
            <a:rPr lang="ru-RU" b="1" dirty="0" smtClean="0">
              <a:solidFill>
                <a:srgbClr val="FF0066"/>
              </a:solidFill>
            </a:rPr>
            <a:t>малым кругом кровообращения</a:t>
          </a:r>
          <a:endParaRPr lang="ru-RU" dirty="0">
            <a:solidFill>
              <a:srgbClr val="FF0066"/>
            </a:solidFill>
          </a:endParaRPr>
        </a:p>
      </dgm:t>
    </dgm:pt>
    <dgm:pt modelId="{2631DBEE-888C-488E-9341-8DE19810F449}" type="parTrans" cxnId="{A77686C4-2D89-4CC9-848F-D1E3C6F4E4A6}">
      <dgm:prSet/>
      <dgm:spPr/>
      <dgm:t>
        <a:bodyPr/>
        <a:lstStyle/>
        <a:p>
          <a:endParaRPr lang="ru-RU"/>
        </a:p>
      </dgm:t>
    </dgm:pt>
    <dgm:pt modelId="{8029D4F0-E044-44C1-88ED-13BAE3420BC3}" type="sibTrans" cxnId="{A77686C4-2D89-4CC9-848F-D1E3C6F4E4A6}">
      <dgm:prSet/>
      <dgm:spPr/>
      <dgm:t>
        <a:bodyPr/>
        <a:lstStyle/>
        <a:p>
          <a:endParaRPr lang="ru-RU"/>
        </a:p>
      </dgm:t>
    </dgm:pt>
    <dgm:pt modelId="{701E24D7-5CAA-440F-BC3E-28FB396A967F}">
      <dgm:prSet/>
      <dgm:spPr/>
      <dgm:t>
        <a:bodyPr/>
        <a:lstStyle/>
        <a:p>
          <a:pPr rtl="0"/>
          <a:r>
            <a:rPr lang="ru-RU" b="1" i="1" dirty="0" smtClean="0"/>
            <a:t>Путь от левого желудочка через артерии, капилляры и вены всех органов тела до правого предсердия называют </a:t>
          </a:r>
          <a:r>
            <a:rPr lang="ru-RU" b="1" dirty="0" smtClean="0">
              <a:solidFill>
                <a:srgbClr val="FF0066"/>
              </a:solidFill>
            </a:rPr>
            <a:t>большим кругом кровообращения</a:t>
          </a:r>
          <a:endParaRPr lang="ru-RU" dirty="0"/>
        </a:p>
      </dgm:t>
    </dgm:pt>
    <dgm:pt modelId="{D37816CD-E461-4A81-92A8-136010ED9D03}" type="parTrans" cxnId="{1F08F6EC-EF07-4A4D-A99F-C4C393458848}">
      <dgm:prSet/>
      <dgm:spPr/>
      <dgm:t>
        <a:bodyPr/>
        <a:lstStyle/>
        <a:p>
          <a:endParaRPr lang="ru-RU"/>
        </a:p>
      </dgm:t>
    </dgm:pt>
    <dgm:pt modelId="{13933AA7-6823-42A6-AED5-D8E75597345F}" type="sibTrans" cxnId="{1F08F6EC-EF07-4A4D-A99F-C4C393458848}">
      <dgm:prSet/>
      <dgm:spPr/>
      <dgm:t>
        <a:bodyPr/>
        <a:lstStyle/>
        <a:p>
          <a:endParaRPr lang="ru-RU"/>
        </a:p>
      </dgm:t>
    </dgm:pt>
    <dgm:pt modelId="{97E7D7EF-88BC-4372-980A-F7069BF9B71D}">
      <dgm:prSet/>
      <dgm:spPr/>
      <dgm:t>
        <a:bodyPr/>
        <a:lstStyle/>
        <a:p>
          <a:pPr rtl="0"/>
          <a:endParaRPr lang="ru-RU" dirty="0"/>
        </a:p>
      </dgm:t>
    </dgm:pt>
    <dgm:pt modelId="{711B77AE-399D-4DE9-8F2D-7B618602AB06}" type="parTrans" cxnId="{3CD92BAB-7C92-4AAE-AC75-FC0CA7895B27}">
      <dgm:prSet/>
      <dgm:spPr/>
      <dgm:t>
        <a:bodyPr/>
        <a:lstStyle/>
        <a:p>
          <a:endParaRPr lang="ru-RU"/>
        </a:p>
      </dgm:t>
    </dgm:pt>
    <dgm:pt modelId="{5B3CA2E4-06F2-437C-AB11-EF806F0DE844}" type="sibTrans" cxnId="{3CD92BAB-7C92-4AAE-AC75-FC0CA7895B27}">
      <dgm:prSet/>
      <dgm:spPr/>
      <dgm:t>
        <a:bodyPr/>
        <a:lstStyle/>
        <a:p>
          <a:endParaRPr lang="ru-RU"/>
        </a:p>
      </dgm:t>
    </dgm:pt>
    <dgm:pt modelId="{21FDF6E9-CC09-4FC1-BDBE-3EC6D13FDC8F}" type="pres">
      <dgm:prSet presAssocID="{DA50C09A-A861-41CF-9E7C-D4FCD437CF27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7DB75C-9DAF-43DF-B06D-D9D239CBB15F}" type="pres">
      <dgm:prSet presAssocID="{DA50C09A-A861-41CF-9E7C-D4FCD437CF27}" presName="ribbon" presStyleLbl="node1" presStyleIdx="0" presStyleCnt="1"/>
      <dgm:spPr/>
    </dgm:pt>
    <dgm:pt modelId="{E81BEA83-5549-4721-BF5F-365EFABE56FF}" type="pres">
      <dgm:prSet presAssocID="{DA50C09A-A861-41CF-9E7C-D4FCD437CF27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56F54-8F8D-4795-901B-F163FAE14FC2}" type="pres">
      <dgm:prSet presAssocID="{DA50C09A-A861-41CF-9E7C-D4FCD437CF27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C2E8C9-C576-43D8-AD58-EBA9D5B71589}" type="presOf" srcId="{032E19F0-3646-4707-A8C0-DD334AF42171}" destId="{E81BEA83-5549-4721-BF5F-365EFABE56FF}" srcOrd="0" destOrd="0" presId="urn:microsoft.com/office/officeart/2005/8/layout/arrow6"/>
    <dgm:cxn modelId="{A77686C4-2D89-4CC9-848F-D1E3C6F4E4A6}" srcId="{DA50C09A-A861-41CF-9E7C-D4FCD437CF27}" destId="{032E19F0-3646-4707-A8C0-DD334AF42171}" srcOrd="0" destOrd="0" parTransId="{2631DBEE-888C-488E-9341-8DE19810F449}" sibTransId="{8029D4F0-E044-44C1-88ED-13BAE3420BC3}"/>
    <dgm:cxn modelId="{3CD92BAB-7C92-4AAE-AC75-FC0CA7895B27}" srcId="{DA50C09A-A861-41CF-9E7C-D4FCD437CF27}" destId="{97E7D7EF-88BC-4372-980A-F7069BF9B71D}" srcOrd="2" destOrd="0" parTransId="{711B77AE-399D-4DE9-8F2D-7B618602AB06}" sibTransId="{5B3CA2E4-06F2-437C-AB11-EF806F0DE844}"/>
    <dgm:cxn modelId="{66F6592C-4386-4547-A923-A65BCEB1FFFA}" type="presOf" srcId="{701E24D7-5CAA-440F-BC3E-28FB396A967F}" destId="{18456F54-8F8D-4795-901B-F163FAE14FC2}" srcOrd="0" destOrd="0" presId="urn:microsoft.com/office/officeart/2005/8/layout/arrow6"/>
    <dgm:cxn modelId="{102F0F6B-2F41-4598-8C18-B03A9D305857}" type="presOf" srcId="{DA50C09A-A861-41CF-9E7C-D4FCD437CF27}" destId="{21FDF6E9-CC09-4FC1-BDBE-3EC6D13FDC8F}" srcOrd="0" destOrd="0" presId="urn:microsoft.com/office/officeart/2005/8/layout/arrow6"/>
    <dgm:cxn modelId="{1F08F6EC-EF07-4A4D-A99F-C4C393458848}" srcId="{DA50C09A-A861-41CF-9E7C-D4FCD437CF27}" destId="{701E24D7-5CAA-440F-BC3E-28FB396A967F}" srcOrd="1" destOrd="0" parTransId="{D37816CD-E461-4A81-92A8-136010ED9D03}" sibTransId="{13933AA7-6823-42A6-AED5-D8E75597345F}"/>
    <dgm:cxn modelId="{2D7CF321-E286-41A3-8CD8-131E02C17FA2}" type="presParOf" srcId="{21FDF6E9-CC09-4FC1-BDBE-3EC6D13FDC8F}" destId="{607DB75C-9DAF-43DF-B06D-D9D239CBB15F}" srcOrd="0" destOrd="0" presId="urn:microsoft.com/office/officeart/2005/8/layout/arrow6"/>
    <dgm:cxn modelId="{AD3B230A-A3C1-4256-8E70-E9CA30B1BB3C}" type="presParOf" srcId="{21FDF6E9-CC09-4FC1-BDBE-3EC6D13FDC8F}" destId="{E81BEA83-5549-4721-BF5F-365EFABE56FF}" srcOrd="1" destOrd="0" presId="urn:microsoft.com/office/officeart/2005/8/layout/arrow6"/>
    <dgm:cxn modelId="{3073826C-F1A8-4485-8EF1-CC9B746F76EB}" type="presParOf" srcId="{21FDF6E9-CC09-4FC1-BDBE-3EC6D13FDC8F}" destId="{18456F54-8F8D-4795-901B-F163FAE14FC2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20F145-6939-4AF8-823D-C9D8C6329262}">
      <dsp:nvSpPr>
        <dsp:cNvPr id="0" name=""/>
        <dsp:cNvSpPr/>
      </dsp:nvSpPr>
      <dsp:spPr>
        <a:xfrm>
          <a:off x="878926" y="1053"/>
          <a:ext cx="6424151" cy="2569660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FFFF00"/>
              </a:solidFill>
            </a:rPr>
            <a:t>СТРОЕНИЕ И РАБОТА СЕРДЦА</a:t>
          </a:r>
          <a:br>
            <a:rPr lang="ru-RU" sz="2800" b="1" kern="1200" dirty="0" smtClean="0">
              <a:solidFill>
                <a:srgbClr val="FFFF00"/>
              </a:solidFill>
            </a:rPr>
          </a:br>
          <a:r>
            <a:rPr lang="ru-RU" sz="2800" b="1" kern="1200" dirty="0" smtClean="0">
              <a:solidFill>
                <a:srgbClr val="FFFF00"/>
              </a:solidFill>
            </a:rPr>
            <a:t>КРУГИ КРОВООБРАЩЕНИЯ</a:t>
          </a:r>
          <a:endParaRPr lang="ru-RU" sz="2800" b="1" kern="1200" dirty="0">
            <a:solidFill>
              <a:srgbClr val="FFFF00"/>
            </a:solidFill>
          </a:endParaRPr>
        </a:p>
      </dsp:txBody>
      <dsp:txXfrm>
        <a:off x="878926" y="1053"/>
        <a:ext cx="6424151" cy="25696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976537-EC9E-4F73-9DA6-B408AA411C50}">
      <dsp:nvSpPr>
        <dsp:cNvPr id="0" name=""/>
        <dsp:cNvSpPr/>
      </dsp:nvSpPr>
      <dsp:spPr>
        <a:xfrm rot="10800000">
          <a:off x="3726741" y="1618"/>
          <a:ext cx="2490837" cy="44759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7377" tIns="38100" rIns="7112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>
              <a:solidFill>
                <a:schemeClr val="bg1"/>
              </a:solidFill>
            </a:rPr>
            <a:t>Цель</a:t>
          </a:r>
          <a:r>
            <a:rPr lang="ru-RU" sz="1000" kern="1200" dirty="0" smtClean="0">
              <a:solidFill>
                <a:schemeClr val="bg1"/>
              </a:solidFill>
            </a:rPr>
            <a:t>:   </a:t>
          </a:r>
          <a:endParaRPr lang="ru-RU" sz="1000" kern="1200" dirty="0">
            <a:solidFill>
              <a:schemeClr val="bg1"/>
            </a:solidFill>
          </a:endParaRPr>
        </a:p>
      </dsp:txBody>
      <dsp:txXfrm rot="10800000">
        <a:off x="3726741" y="1618"/>
        <a:ext cx="2490837" cy="447595"/>
      </dsp:txXfrm>
    </dsp:sp>
    <dsp:sp modelId="{3C7CBFED-DA9A-41B1-A29C-23CC26035B7B}">
      <dsp:nvSpPr>
        <dsp:cNvPr id="0" name=""/>
        <dsp:cNvSpPr/>
      </dsp:nvSpPr>
      <dsp:spPr>
        <a:xfrm>
          <a:off x="2012020" y="1618"/>
          <a:ext cx="447595" cy="44759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2155DD2-2051-4D17-B945-152D4AD9C783}">
      <dsp:nvSpPr>
        <dsp:cNvPr id="0" name=""/>
        <dsp:cNvSpPr/>
      </dsp:nvSpPr>
      <dsp:spPr>
        <a:xfrm rot="10800000">
          <a:off x="1490356" y="582824"/>
          <a:ext cx="5472684" cy="44759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7377" tIns="38100" rIns="7112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сформировать понятия «строение и работа сердца», «кровеносная система» и  «кровообращение».</a:t>
          </a:r>
          <a:endParaRPr lang="ru-RU" sz="1000" kern="1200" dirty="0"/>
        </a:p>
      </dsp:txBody>
      <dsp:txXfrm rot="10800000">
        <a:off x="1490356" y="582824"/>
        <a:ext cx="5472684" cy="447595"/>
      </dsp:txXfrm>
    </dsp:sp>
    <dsp:sp modelId="{D9AFEBD2-6DCB-49C3-B9DA-2412AD79503D}">
      <dsp:nvSpPr>
        <dsp:cNvPr id="0" name=""/>
        <dsp:cNvSpPr/>
      </dsp:nvSpPr>
      <dsp:spPr>
        <a:xfrm>
          <a:off x="1266559" y="582824"/>
          <a:ext cx="447595" cy="44759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1EAABF61-C37B-40F6-9DF7-722D99EB4A70}">
      <dsp:nvSpPr>
        <dsp:cNvPr id="0" name=""/>
        <dsp:cNvSpPr/>
      </dsp:nvSpPr>
      <dsp:spPr>
        <a:xfrm rot="10800000">
          <a:off x="3786982" y="1143010"/>
          <a:ext cx="2385488" cy="44759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7377" tIns="38100" rIns="7112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1" kern="1200" dirty="0" smtClean="0"/>
            <a:t>Задачи</a:t>
          </a:r>
          <a:r>
            <a:rPr lang="ru-RU" sz="1000" kern="1200" dirty="0" smtClean="0"/>
            <a:t>: </a:t>
          </a:r>
          <a:endParaRPr lang="ru-RU" sz="1000" kern="1200" dirty="0"/>
        </a:p>
      </dsp:txBody>
      <dsp:txXfrm rot="10800000">
        <a:off x="3786982" y="1143010"/>
        <a:ext cx="2385488" cy="447595"/>
      </dsp:txXfrm>
    </dsp:sp>
    <dsp:sp modelId="{8FF07FE8-2E3F-467D-B026-2E2BD81E8733}">
      <dsp:nvSpPr>
        <dsp:cNvPr id="0" name=""/>
        <dsp:cNvSpPr/>
      </dsp:nvSpPr>
      <dsp:spPr>
        <a:xfrm>
          <a:off x="2038358" y="1164029"/>
          <a:ext cx="447595" cy="44759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05B122A9-FE48-4C46-A2C8-F0EB2A18E011}">
      <dsp:nvSpPr>
        <dsp:cNvPr id="0" name=""/>
        <dsp:cNvSpPr/>
      </dsp:nvSpPr>
      <dsp:spPr>
        <a:xfrm rot="10800000">
          <a:off x="1490356" y="1745235"/>
          <a:ext cx="5472684" cy="44759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7377" tIns="38100" rIns="7112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актуализировать знания учащихся о значении кровообращения;</a:t>
          </a:r>
          <a:endParaRPr lang="ru-RU" sz="1000" kern="1200" dirty="0"/>
        </a:p>
      </dsp:txBody>
      <dsp:txXfrm rot="10800000">
        <a:off x="1490356" y="1745235"/>
        <a:ext cx="5472684" cy="447595"/>
      </dsp:txXfrm>
    </dsp:sp>
    <dsp:sp modelId="{6D0ED00F-6EFC-4552-93C8-DC85F0BD4463}">
      <dsp:nvSpPr>
        <dsp:cNvPr id="0" name=""/>
        <dsp:cNvSpPr/>
      </dsp:nvSpPr>
      <dsp:spPr>
        <a:xfrm>
          <a:off x="1266559" y="1745235"/>
          <a:ext cx="447595" cy="44759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2A9DFD3E-53EE-4375-ADED-534FC6064C20}">
      <dsp:nvSpPr>
        <dsp:cNvPr id="0" name=""/>
        <dsp:cNvSpPr/>
      </dsp:nvSpPr>
      <dsp:spPr>
        <a:xfrm rot="10800000">
          <a:off x="1490356" y="2326440"/>
          <a:ext cx="5472684" cy="44759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7377" tIns="38100" rIns="7112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развивать понятие о строении сердца в связи с выполняемыми функциями;</a:t>
          </a:r>
          <a:endParaRPr lang="ru-RU" sz="1000" kern="1200" dirty="0"/>
        </a:p>
      </dsp:txBody>
      <dsp:txXfrm rot="10800000">
        <a:off x="1490356" y="2326440"/>
        <a:ext cx="5472684" cy="447595"/>
      </dsp:txXfrm>
    </dsp:sp>
    <dsp:sp modelId="{58FF2714-4111-411B-A740-C7BE1F9040E8}">
      <dsp:nvSpPr>
        <dsp:cNvPr id="0" name=""/>
        <dsp:cNvSpPr/>
      </dsp:nvSpPr>
      <dsp:spPr>
        <a:xfrm>
          <a:off x="1266559" y="2326440"/>
          <a:ext cx="447595" cy="44759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75E108C-826F-4E6E-B32A-070AE27290B5}">
      <dsp:nvSpPr>
        <dsp:cNvPr id="0" name=""/>
        <dsp:cNvSpPr/>
      </dsp:nvSpPr>
      <dsp:spPr>
        <a:xfrm rot="10800000">
          <a:off x="1490356" y="2907646"/>
          <a:ext cx="5472684" cy="44759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7377" tIns="38100" rIns="7112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сформировать понятия «сердечный цикл», «фазы сердечного цикла»;</a:t>
          </a:r>
          <a:endParaRPr lang="ru-RU" sz="1000" kern="1200" dirty="0"/>
        </a:p>
      </dsp:txBody>
      <dsp:txXfrm rot="10800000">
        <a:off x="1490356" y="2907646"/>
        <a:ext cx="5472684" cy="447595"/>
      </dsp:txXfrm>
    </dsp:sp>
    <dsp:sp modelId="{4FE42C4A-4242-428B-A6A9-EFF92FD43B23}">
      <dsp:nvSpPr>
        <dsp:cNvPr id="0" name=""/>
        <dsp:cNvSpPr/>
      </dsp:nvSpPr>
      <dsp:spPr>
        <a:xfrm>
          <a:off x="1266559" y="2907646"/>
          <a:ext cx="447595" cy="44759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83ABCF1A-DFFB-4686-BBC7-9F4D29BC4A00}">
      <dsp:nvSpPr>
        <dsp:cNvPr id="0" name=""/>
        <dsp:cNvSpPr/>
      </dsp:nvSpPr>
      <dsp:spPr>
        <a:xfrm rot="10800000">
          <a:off x="1490356" y="3488851"/>
          <a:ext cx="5472684" cy="44759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7377" tIns="38100" rIns="7112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совершенствовать навыки самостоятельной работы с учебником, </a:t>
          </a:r>
          <a:endParaRPr lang="ru-RU" sz="1000" kern="1200" dirty="0"/>
        </a:p>
      </dsp:txBody>
      <dsp:txXfrm rot="10800000">
        <a:off x="1490356" y="3488851"/>
        <a:ext cx="5472684" cy="447595"/>
      </dsp:txXfrm>
    </dsp:sp>
    <dsp:sp modelId="{F1E9E53C-300D-42C0-B922-2108C6154A8F}">
      <dsp:nvSpPr>
        <dsp:cNvPr id="0" name=""/>
        <dsp:cNvSpPr/>
      </dsp:nvSpPr>
      <dsp:spPr>
        <a:xfrm>
          <a:off x="1266559" y="3488851"/>
          <a:ext cx="447595" cy="44759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E2CE0FBF-493E-4158-9BF0-14BC6DA4D0D6}">
      <dsp:nvSpPr>
        <dsp:cNvPr id="0" name=""/>
        <dsp:cNvSpPr/>
      </dsp:nvSpPr>
      <dsp:spPr>
        <a:xfrm rot="10800000">
          <a:off x="1490356" y="4070057"/>
          <a:ext cx="5472684" cy="44759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7377" tIns="38100" rIns="7112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умения выделять главное, устанавливать причинно- следственные связи,     графические  навыки учащихся;</a:t>
          </a:r>
          <a:endParaRPr lang="ru-RU" sz="1000" kern="1200" dirty="0"/>
        </a:p>
      </dsp:txBody>
      <dsp:txXfrm rot="10800000">
        <a:off x="1490356" y="4070057"/>
        <a:ext cx="5472684" cy="447595"/>
      </dsp:txXfrm>
    </dsp:sp>
    <dsp:sp modelId="{12AD321A-3302-47CC-9FEA-531E4D0E7D95}">
      <dsp:nvSpPr>
        <dsp:cNvPr id="0" name=""/>
        <dsp:cNvSpPr/>
      </dsp:nvSpPr>
      <dsp:spPr>
        <a:xfrm>
          <a:off x="1266559" y="4070057"/>
          <a:ext cx="447595" cy="44759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D5C8193-A4B7-4990-97AE-F7D3610FF5AD}">
      <dsp:nvSpPr>
        <dsp:cNvPr id="0" name=""/>
        <dsp:cNvSpPr/>
      </dsp:nvSpPr>
      <dsp:spPr>
        <a:xfrm rot="10800000">
          <a:off x="1490356" y="4651262"/>
          <a:ext cx="5472684" cy="44759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7377" tIns="38100" rIns="7112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развивать память, познавательный интерес к предмету;</a:t>
          </a:r>
          <a:endParaRPr lang="ru-RU" sz="1000" kern="1200" dirty="0"/>
        </a:p>
      </dsp:txBody>
      <dsp:txXfrm rot="10800000">
        <a:off x="1490356" y="4651262"/>
        <a:ext cx="5472684" cy="447595"/>
      </dsp:txXfrm>
    </dsp:sp>
    <dsp:sp modelId="{E085D531-48E8-425C-99C6-B456D1513098}">
      <dsp:nvSpPr>
        <dsp:cNvPr id="0" name=""/>
        <dsp:cNvSpPr/>
      </dsp:nvSpPr>
      <dsp:spPr>
        <a:xfrm>
          <a:off x="1266559" y="4651262"/>
          <a:ext cx="447595" cy="44759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AD528A5D-D427-487E-AAB8-6B99CB791D69}">
      <dsp:nvSpPr>
        <dsp:cNvPr id="0" name=""/>
        <dsp:cNvSpPr/>
      </dsp:nvSpPr>
      <dsp:spPr>
        <a:xfrm rot="10800000">
          <a:off x="1490356" y="5232468"/>
          <a:ext cx="5472684" cy="44759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7377" tIns="38100" rIns="7112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воспитывать культуру труда.</a:t>
          </a:r>
          <a:endParaRPr lang="ru-RU" sz="1000" kern="1200" dirty="0"/>
        </a:p>
      </dsp:txBody>
      <dsp:txXfrm rot="10800000">
        <a:off x="1490356" y="5232468"/>
        <a:ext cx="5472684" cy="447595"/>
      </dsp:txXfrm>
    </dsp:sp>
    <dsp:sp modelId="{7C8F10C7-FBBC-431B-86C0-3A86BA9D3601}">
      <dsp:nvSpPr>
        <dsp:cNvPr id="0" name=""/>
        <dsp:cNvSpPr/>
      </dsp:nvSpPr>
      <dsp:spPr>
        <a:xfrm>
          <a:off x="1266559" y="5232468"/>
          <a:ext cx="447595" cy="44759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395AB9-B401-487B-BAB4-21AE8222E519}">
      <dsp:nvSpPr>
        <dsp:cNvPr id="0" name=""/>
        <dsp:cNvSpPr/>
      </dsp:nvSpPr>
      <dsp:spPr>
        <a:xfrm>
          <a:off x="1577055" y="0"/>
          <a:ext cx="4389120" cy="438912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68DFC5-2065-48B3-B4F1-7EF7CFD39B23}">
      <dsp:nvSpPr>
        <dsp:cNvPr id="0" name=""/>
        <dsp:cNvSpPr/>
      </dsp:nvSpPr>
      <dsp:spPr>
        <a:xfrm>
          <a:off x="957515" y="421950"/>
          <a:ext cx="2852928" cy="5194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Значение кровообращения.</a:t>
          </a:r>
          <a:endParaRPr lang="ru-RU" sz="1300" kern="1200" dirty="0"/>
        </a:p>
      </dsp:txBody>
      <dsp:txXfrm>
        <a:off x="957515" y="421950"/>
        <a:ext cx="2852928" cy="519493"/>
      </dsp:txXfrm>
    </dsp:sp>
    <dsp:sp modelId="{79172FC1-84BA-4ADD-976B-7099F399C5E0}">
      <dsp:nvSpPr>
        <dsp:cNvPr id="0" name=""/>
        <dsp:cNvSpPr/>
      </dsp:nvSpPr>
      <dsp:spPr>
        <a:xfrm>
          <a:off x="3757607" y="922019"/>
          <a:ext cx="2852928" cy="5194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Строение сердца.</a:t>
          </a:r>
          <a:endParaRPr lang="ru-RU" sz="1300" kern="1200" dirty="0"/>
        </a:p>
      </dsp:txBody>
      <dsp:txXfrm>
        <a:off x="3757607" y="922019"/>
        <a:ext cx="2852928" cy="519493"/>
      </dsp:txXfrm>
    </dsp:sp>
    <dsp:sp modelId="{D572AAC8-7DEB-4F5B-B72C-AEB04A6D0687}">
      <dsp:nvSpPr>
        <dsp:cNvPr id="0" name=""/>
        <dsp:cNvSpPr/>
      </dsp:nvSpPr>
      <dsp:spPr>
        <a:xfrm>
          <a:off x="900100" y="1422083"/>
          <a:ext cx="2908930" cy="5194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Фазы сердечного цикла.</a:t>
          </a:r>
          <a:endParaRPr lang="ru-RU" sz="1300" kern="1200" dirty="0"/>
        </a:p>
      </dsp:txBody>
      <dsp:txXfrm>
        <a:off x="900100" y="1422083"/>
        <a:ext cx="2908930" cy="519493"/>
      </dsp:txXfrm>
    </dsp:sp>
    <dsp:sp modelId="{3CEEC13A-216B-4204-B67F-32092F262EA8}">
      <dsp:nvSpPr>
        <dsp:cNvPr id="0" name=""/>
        <dsp:cNvSpPr/>
      </dsp:nvSpPr>
      <dsp:spPr>
        <a:xfrm>
          <a:off x="3757607" y="1993588"/>
          <a:ext cx="2852928" cy="5194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Кровеносные сосуды.</a:t>
          </a:r>
          <a:endParaRPr lang="ru-RU" sz="1300" kern="1200" dirty="0"/>
        </a:p>
      </dsp:txBody>
      <dsp:txXfrm>
        <a:off x="3757607" y="1993588"/>
        <a:ext cx="2852928" cy="519493"/>
      </dsp:txXfrm>
    </dsp:sp>
    <dsp:sp modelId="{B436E01B-1161-478B-B499-5CE176C5A712}">
      <dsp:nvSpPr>
        <dsp:cNvPr id="0" name=""/>
        <dsp:cNvSpPr/>
      </dsp:nvSpPr>
      <dsp:spPr>
        <a:xfrm>
          <a:off x="971523" y="2493653"/>
          <a:ext cx="2852928" cy="5194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Из истории изучения кровообращения.</a:t>
          </a:r>
          <a:endParaRPr lang="ru-RU" sz="1300" kern="1200" dirty="0"/>
        </a:p>
      </dsp:txBody>
      <dsp:txXfrm>
        <a:off x="971523" y="2493653"/>
        <a:ext cx="2852928" cy="519493"/>
      </dsp:txXfrm>
    </dsp:sp>
    <dsp:sp modelId="{702F8264-7351-43B3-B3C2-8A326829716E}">
      <dsp:nvSpPr>
        <dsp:cNvPr id="0" name=""/>
        <dsp:cNvSpPr/>
      </dsp:nvSpPr>
      <dsp:spPr>
        <a:xfrm>
          <a:off x="3757607" y="2993717"/>
          <a:ext cx="2852928" cy="5194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Круги кровообращения.</a:t>
          </a:r>
          <a:endParaRPr lang="ru-RU" sz="1300" kern="1200" dirty="0"/>
        </a:p>
      </dsp:txBody>
      <dsp:txXfrm>
        <a:off x="3757607" y="2993717"/>
        <a:ext cx="2852928" cy="51949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2AC9D6-A958-4218-A01C-4444613B19AE}">
      <dsp:nvSpPr>
        <dsp:cNvPr id="0" name=""/>
        <dsp:cNvSpPr/>
      </dsp:nvSpPr>
      <dsp:spPr>
        <a:xfrm>
          <a:off x="0" y="0"/>
          <a:ext cx="3643338" cy="364333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138306-AF5C-4FDF-90E8-E20751CCC9A8}">
      <dsp:nvSpPr>
        <dsp:cNvPr id="0" name=""/>
        <dsp:cNvSpPr/>
      </dsp:nvSpPr>
      <dsp:spPr>
        <a:xfrm>
          <a:off x="1785932" y="0"/>
          <a:ext cx="6036510" cy="36433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>
              <a:solidFill>
                <a:srgbClr val="FF00FF"/>
              </a:solidFill>
              <a:latin typeface="Comic Sans MS" pitchFamily="66" charset="0"/>
            </a:rPr>
            <a:t>Гарвей Уильям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>
              <a:solidFill>
                <a:srgbClr val="FF00FF"/>
              </a:solidFill>
              <a:latin typeface="Comic Sans MS" pitchFamily="66" charset="0"/>
            </a:rPr>
            <a:t>(1578 - 1657 гг.)</a:t>
          </a:r>
          <a:endParaRPr lang="ru-RU" sz="2300" kern="1200" dirty="0" smtClean="0">
            <a:solidFill>
              <a:srgbClr val="FF00FF"/>
            </a:solidFill>
            <a:latin typeface="Comic Sans MS" pitchFamily="66" charset="0"/>
          </a:endParaRPr>
        </a:p>
      </dsp:txBody>
      <dsp:txXfrm>
        <a:off x="1785932" y="0"/>
        <a:ext cx="6036510" cy="1093003"/>
      </dsp:txXfrm>
    </dsp:sp>
    <dsp:sp modelId="{E7D31E98-08B9-42C3-9258-64660766698A}">
      <dsp:nvSpPr>
        <dsp:cNvPr id="0" name=""/>
        <dsp:cNvSpPr/>
      </dsp:nvSpPr>
      <dsp:spPr>
        <a:xfrm>
          <a:off x="637585" y="1093003"/>
          <a:ext cx="2368167" cy="236816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8B5821-AA80-4FBC-9549-BB1CDC133408}">
      <dsp:nvSpPr>
        <dsp:cNvPr id="0" name=""/>
        <dsp:cNvSpPr/>
      </dsp:nvSpPr>
      <dsp:spPr>
        <a:xfrm>
          <a:off x="1785932" y="1071571"/>
          <a:ext cx="6036510" cy="23681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>
              <a:solidFill>
                <a:schemeClr val="accent1">
                  <a:lumMod val="50000"/>
                </a:schemeClr>
              </a:solidFill>
              <a:latin typeface="Comic Sans MS" pitchFamily="66" charset="0"/>
            </a:rPr>
            <a:t>Аристотель (384 - 322 гг. до н. э.)</a:t>
          </a:r>
          <a:endParaRPr lang="ru-RU" sz="2300" kern="1200" dirty="0" smtClean="0">
            <a:solidFill>
              <a:schemeClr val="accent1">
                <a:lumMod val="50000"/>
              </a:schemeClr>
            </a:solidFill>
            <a:latin typeface="Comic Sans MS" pitchFamily="66" charset="0"/>
          </a:endParaRPr>
        </a:p>
      </dsp:txBody>
      <dsp:txXfrm>
        <a:off x="1785932" y="1071571"/>
        <a:ext cx="6036510" cy="1093000"/>
      </dsp:txXfrm>
    </dsp:sp>
    <dsp:sp modelId="{F11B2058-6F8A-4995-A94A-2D1039355448}">
      <dsp:nvSpPr>
        <dsp:cNvPr id="0" name=""/>
        <dsp:cNvSpPr/>
      </dsp:nvSpPr>
      <dsp:spPr>
        <a:xfrm>
          <a:off x="1275168" y="2186003"/>
          <a:ext cx="1093000" cy="1093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1121EC-8C80-463B-A575-5DD05E7B6F56}">
      <dsp:nvSpPr>
        <dsp:cNvPr id="0" name=""/>
        <dsp:cNvSpPr/>
      </dsp:nvSpPr>
      <dsp:spPr>
        <a:xfrm>
          <a:off x="1785932" y="2286013"/>
          <a:ext cx="6036510" cy="109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>
              <a:solidFill>
                <a:srgbClr val="FF0066"/>
              </a:solidFill>
              <a:latin typeface="Comic Sans MS" pitchFamily="66" charset="0"/>
            </a:rPr>
            <a:t>Гален Клавдий (201 - 131 гг. до н. э.)</a:t>
          </a:r>
          <a:endParaRPr lang="ru-RU" sz="2300" kern="1200" dirty="0">
            <a:solidFill>
              <a:srgbClr val="FF0066"/>
            </a:solidFill>
            <a:latin typeface="Comic Sans MS" pitchFamily="66" charset="0"/>
          </a:endParaRPr>
        </a:p>
      </dsp:txBody>
      <dsp:txXfrm>
        <a:off x="1785932" y="2286013"/>
        <a:ext cx="6036510" cy="10930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7DB75C-9DAF-43DF-B06D-D9D239CBB15F}">
      <dsp:nvSpPr>
        <dsp:cNvPr id="0" name=""/>
        <dsp:cNvSpPr/>
      </dsp:nvSpPr>
      <dsp:spPr>
        <a:xfrm>
          <a:off x="0" y="548640"/>
          <a:ext cx="8229600" cy="3291840"/>
        </a:xfrm>
        <a:prstGeom prst="leftRightRibbon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3">
                <a:alpha val="9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81BEA83-5549-4721-BF5F-365EFABE56FF}">
      <dsp:nvSpPr>
        <dsp:cNvPr id="0" name=""/>
        <dsp:cNvSpPr/>
      </dsp:nvSpPr>
      <dsp:spPr>
        <a:xfrm>
          <a:off x="987552" y="1124711"/>
          <a:ext cx="2715768" cy="1613001"/>
        </a:xfrm>
        <a:prstGeom prst="rect">
          <a:avLst/>
        </a:prstGeom>
        <a:noFill/>
        <a:ln>
          <a:noFill/>
        </a:ln>
        <a:effectLst>
          <a:outerShdw blurRad="57150" dist="38100" dir="5400000" algn="ctr" rotWithShape="0">
            <a:schemeClr val="accent3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56896" rIns="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Путь крови от правого желудочка через артерии, капилляры и вены легких до левого предсердия называется </a:t>
          </a:r>
          <a:r>
            <a:rPr lang="ru-RU" sz="1600" b="1" kern="1200" dirty="0" smtClean="0">
              <a:solidFill>
                <a:srgbClr val="FF0066"/>
              </a:solidFill>
            </a:rPr>
            <a:t>малым кругом кровообращения</a:t>
          </a:r>
          <a:endParaRPr lang="ru-RU" sz="1600" kern="1200" dirty="0">
            <a:solidFill>
              <a:srgbClr val="FF0066"/>
            </a:solidFill>
          </a:endParaRPr>
        </a:p>
      </dsp:txBody>
      <dsp:txXfrm>
        <a:off x="987552" y="1124711"/>
        <a:ext cx="2715768" cy="1613001"/>
      </dsp:txXfrm>
    </dsp:sp>
    <dsp:sp modelId="{18456F54-8F8D-4795-901B-F163FAE14FC2}">
      <dsp:nvSpPr>
        <dsp:cNvPr id="0" name=""/>
        <dsp:cNvSpPr/>
      </dsp:nvSpPr>
      <dsp:spPr>
        <a:xfrm>
          <a:off x="4114800" y="1651406"/>
          <a:ext cx="3209544" cy="1613001"/>
        </a:xfrm>
        <a:prstGeom prst="rect">
          <a:avLst/>
        </a:prstGeom>
        <a:noFill/>
        <a:ln>
          <a:noFill/>
        </a:ln>
        <a:effectLst>
          <a:outerShdw blurRad="57150" dist="38100" dir="5400000" algn="ctr" rotWithShape="0">
            <a:schemeClr val="accent3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56896" rIns="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/>
            <a:t>Путь от левого желудочка через артерии, капилляры и вены всех органов тела до правого предсердия называют </a:t>
          </a:r>
          <a:r>
            <a:rPr lang="ru-RU" sz="1600" b="1" kern="1200" dirty="0" smtClean="0">
              <a:solidFill>
                <a:srgbClr val="FF0066"/>
              </a:solidFill>
            </a:rPr>
            <a:t>большим кругом кровообращения</a:t>
          </a:r>
          <a:endParaRPr lang="ru-RU" sz="1600" kern="1200" dirty="0"/>
        </a:p>
      </dsp:txBody>
      <dsp:txXfrm>
        <a:off x="4114800" y="1651406"/>
        <a:ext cx="3209544" cy="1613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CFA22-A950-42C1-B789-DF6C9FED92E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D2C2-86C1-4C72-8A62-A5A8607BD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CFA22-A950-42C1-B789-DF6C9FED92E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D2C2-86C1-4C72-8A62-A5A8607BD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CFA22-A950-42C1-B789-DF6C9FED92E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D2C2-86C1-4C72-8A62-A5A8607BD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CFA22-A950-42C1-B789-DF6C9FED92E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D2C2-86C1-4C72-8A62-A5A8607BD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CFA22-A950-42C1-B789-DF6C9FED92E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D2C2-86C1-4C72-8A62-A5A8607BD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CFA22-A950-42C1-B789-DF6C9FED92E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D2C2-86C1-4C72-8A62-A5A8607BD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CFA22-A950-42C1-B789-DF6C9FED92E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D2C2-86C1-4C72-8A62-A5A8607BD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CFA22-A950-42C1-B789-DF6C9FED92E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D2C2-86C1-4C72-8A62-A5A8607BD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CFA22-A950-42C1-B789-DF6C9FED92E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D2C2-86C1-4C72-8A62-A5A8607BD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CFA22-A950-42C1-B789-DF6C9FED92E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D2C2-86C1-4C72-8A62-A5A8607BD9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CFA22-A950-42C1-B789-DF6C9FED92E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0CD2C2-86C1-4C72-8A62-A5A8607BD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45CFA22-A950-42C1-B789-DF6C9FED92E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0CD2C2-86C1-4C72-8A62-A5A8607BD97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71472" y="500042"/>
          <a:ext cx="8182004" cy="257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3643314"/>
            <a:ext cx="6786610" cy="2428892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lvl="2"/>
            <a:r>
              <a:rPr lang="ru-RU" sz="4000" dirty="0" smtClean="0">
                <a:solidFill>
                  <a:srgbClr val="002060"/>
                </a:solidFill>
                <a:latin typeface="Franklin Gothic Medium" pitchFamily="34" charset="0"/>
              </a:rPr>
              <a:t>Краснощёкова </a:t>
            </a:r>
          </a:p>
          <a:p>
            <a:pPr lvl="2"/>
            <a:r>
              <a:rPr lang="ru-RU" sz="4000" dirty="0" smtClean="0">
                <a:solidFill>
                  <a:srgbClr val="002060"/>
                </a:solidFill>
                <a:latin typeface="Franklin Gothic Medium" pitchFamily="34" charset="0"/>
              </a:rPr>
              <a:t>Елена </a:t>
            </a:r>
          </a:p>
          <a:p>
            <a:pPr lvl="2"/>
            <a:r>
              <a:rPr lang="ru-RU" sz="4000" dirty="0" smtClean="0">
                <a:solidFill>
                  <a:srgbClr val="002060"/>
                </a:solidFill>
                <a:latin typeface="Franklin Gothic Medium" pitchFamily="34" charset="0"/>
              </a:rPr>
              <a:t>Ивановна.</a:t>
            </a:r>
            <a:endParaRPr lang="ru-RU" sz="4000" dirty="0">
              <a:solidFill>
                <a:srgbClr val="002060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8143932" cy="2786082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/>
              <a:t>Спасибо за внимание!</a:t>
            </a:r>
            <a:endParaRPr lang="ru-RU" sz="66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42918"/>
          <a:ext cx="8229600" cy="5681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План.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Bookman Old Style" pitchFamily="18" charset="0"/>
              </a:rPr>
              <a:t>Значение кровообращения. </a:t>
            </a:r>
            <a:endParaRPr lang="ru-RU" i="1" dirty="0"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Система органов кровообращения человека представлена </a:t>
            </a:r>
            <a:r>
              <a:rPr lang="ru-RU" b="1" i="1" dirty="0" smtClean="0">
                <a:solidFill>
                  <a:srgbClr val="FF0000"/>
                </a:solidFill>
              </a:rPr>
              <a:t>сердцем</a:t>
            </a:r>
            <a:r>
              <a:rPr lang="ru-RU" dirty="0" smtClean="0"/>
              <a:t> и </a:t>
            </a:r>
            <a:r>
              <a:rPr lang="ru-RU" b="1" i="1" dirty="0" smtClean="0">
                <a:solidFill>
                  <a:srgbClr val="FF0000"/>
                </a:solidFill>
              </a:rPr>
              <a:t>кровеносными сосудами.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Сокращаясь, сердце работает как насос и проталкивает кровь по сосудам, обеспечивая её непрерывное движение. При остановке сердца наступает смерть, потому что прекращается доставка тканям кислорода и питательных веществ, а также освобождение тканей от продуктов распада. </a:t>
            </a:r>
            <a:r>
              <a:rPr lang="ru-RU" b="1" i="1" dirty="0" smtClean="0">
                <a:solidFill>
                  <a:srgbClr val="FF0000"/>
                </a:solidFill>
              </a:rPr>
              <a:t>Движение крови по сосудам называют кровообращением.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Monotype Corsiva" pitchFamily="66" charset="0"/>
                <a:ea typeface="Times New Roman"/>
              </a:rPr>
              <a:t>Строение сердца.</a:t>
            </a:r>
            <a:r>
              <a:rPr lang="ru-RU" dirty="0" smtClean="0">
                <a:solidFill>
                  <a:srgbClr val="0000FF"/>
                </a:solidFill>
                <a:latin typeface="Monotype Corsiva" pitchFamily="66" charset="0"/>
                <a:ea typeface="Times New Roman"/>
              </a:rPr>
              <a:t> </a:t>
            </a:r>
            <a:endParaRPr lang="ru-RU" dirty="0">
              <a:solidFill>
                <a:srgbClr val="0000FF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422478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Внутреннее</a:t>
            </a:r>
          </a:p>
          <a:p>
            <a:pPr>
              <a:buNone/>
            </a:pPr>
            <a:r>
              <a:rPr lang="ru-RU" dirty="0" smtClean="0"/>
              <a:t>строение человека </a:t>
            </a:r>
            <a:endParaRPr lang="ru-RU" dirty="0"/>
          </a:p>
        </p:txBody>
      </p:sp>
      <p:pic>
        <p:nvPicPr>
          <p:cNvPr id="1026" name="Picture 2" descr="E:\Анатомия\anatomm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928934"/>
            <a:ext cx="2143522" cy="3124183"/>
          </a:xfrm>
          <a:prstGeom prst="rect">
            <a:avLst/>
          </a:prstGeom>
          <a:noFill/>
        </p:spPr>
      </p:pic>
      <p:pic>
        <p:nvPicPr>
          <p:cNvPr id="1027" name="Picture 3" descr="E:\Анатомия\cardium_hea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2714620"/>
            <a:ext cx="1676400" cy="2657475"/>
          </a:xfrm>
          <a:prstGeom prst="rect">
            <a:avLst/>
          </a:prstGeom>
          <a:noFill/>
        </p:spPr>
      </p:pic>
      <p:pic>
        <p:nvPicPr>
          <p:cNvPr id="1028" name="Picture 4" descr="E:\Анатомия\heart_infigur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3000372"/>
            <a:ext cx="1676400" cy="257176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Таблица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«Фазы сердечного цикла».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389120"/>
          </a:xfrm>
        </p:spPr>
        <p:txBody>
          <a:bodyPr>
            <a:normAutofit/>
          </a:bodyPr>
          <a:lstStyle/>
          <a:p>
            <a:pPr lvl="8">
              <a:buNone/>
            </a:pPr>
            <a:r>
              <a:rPr lang="ru-RU" dirty="0" smtClean="0"/>
              <a:t>\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857365"/>
          <a:ext cx="8001057" cy="4699250"/>
        </p:xfrm>
        <a:graphic>
          <a:graphicData uri="http://schemas.openxmlformats.org/drawingml/2006/table">
            <a:tbl>
              <a:tblPr/>
              <a:tblGrid>
                <a:gridCol w="2770683"/>
                <a:gridCol w="1696338"/>
                <a:gridCol w="1837698"/>
                <a:gridCol w="1696338"/>
              </a:tblGrid>
              <a:tr h="15818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Признаки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Сокращение предсердий (систола)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Сокращение желудочков (систола)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Общее расслабление предсердий и желудочков (диастола)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91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Направление движения крови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Из предсердий в желудочки.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Из желудочков в аорту и легочную артерию.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Из вен в предсердия и желудочки.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7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Продолжительность фазы, сек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0,1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0,3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0,4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7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Состояние створчатых клапанов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открыты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закрыты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Открыты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7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Состояние полулунных клапанов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закрыты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открыты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закрыты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Кровеносные сосуды.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00024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1857362"/>
          <a:ext cx="7429552" cy="4297588"/>
        </p:xfrm>
        <a:graphic>
          <a:graphicData uri="http://schemas.openxmlformats.org/drawingml/2006/table">
            <a:tbl>
              <a:tblPr/>
              <a:tblGrid>
                <a:gridCol w="2572777"/>
                <a:gridCol w="1575170"/>
                <a:gridCol w="1680182"/>
                <a:gridCol w="1601423"/>
              </a:tblGrid>
              <a:tr h="526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</a:rPr>
                        <a:t>Особенности строения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</a:rPr>
                        <a:t>Артерии 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FF"/>
                          </a:solidFill>
                        </a:rPr>
                        <a:t>Вены</a:t>
                      </a:r>
                      <a:endParaRPr lang="ru-RU" sz="2000" dirty="0">
                        <a:solidFill>
                          <a:srgbClr val="0000FF"/>
                        </a:solidFill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FF"/>
                          </a:solidFill>
                        </a:rPr>
                        <a:t>Капилляры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05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Слои стенки: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А) из соединительной ткани;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_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8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Б) из гладких мышц;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_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37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В) из однослойного эпителия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8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Наличие клапанов</a:t>
                      </a: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_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</a:rPr>
                        <a:t>_</a:t>
                      </a:r>
                      <a:endParaRPr lang="ru-RU" sz="2000" b="1" dirty="0">
                        <a:latin typeface="Times New Roman"/>
                        <a:ea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Из истории изучения кровообращения.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857364"/>
          <a:ext cx="7858180" cy="364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Arial Black" pitchFamily="34" charset="0"/>
              </a:rPr>
              <a:t>Круги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Arial Black" pitchFamily="34" charset="0"/>
              </a:rPr>
              <a:t>кровообращения</a:t>
            </a:r>
            <a:r>
              <a:rPr lang="ru-RU" b="1" dirty="0" smtClean="0">
                <a:solidFill>
                  <a:srgbClr val="7030A0"/>
                </a:solidFill>
              </a:rPr>
              <a:t>.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16" y="242886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173</TotalTime>
  <Words>368</Words>
  <Application>Microsoft Office PowerPoint</Application>
  <PresentationFormat>Экран (4:3)</PresentationFormat>
  <Paragraphs>87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Слайд 1</vt:lpstr>
      <vt:lpstr>      </vt:lpstr>
      <vt:lpstr>План.</vt:lpstr>
      <vt:lpstr>Значение кровообращения. </vt:lpstr>
      <vt:lpstr>Строение сердца. </vt:lpstr>
      <vt:lpstr>Таблица  «Фазы сердечного цикла».</vt:lpstr>
      <vt:lpstr>Кровеносные сосуды. </vt:lpstr>
      <vt:lpstr>Из истории изучения кровообращения.</vt:lpstr>
      <vt:lpstr>Круги кровообращения. 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СТРОЕНИЕ И РАБОТА СЕРДЦА. КРУГИ КРОВООБРАЩЕНИЯ.</dc:title>
  <dc:creator>Admin</dc:creator>
  <cp:lastModifiedBy>Елена Ивановна</cp:lastModifiedBy>
  <cp:revision>22</cp:revision>
  <dcterms:created xsi:type="dcterms:W3CDTF">2010-01-20T09:46:04Z</dcterms:created>
  <dcterms:modified xsi:type="dcterms:W3CDTF">2001-12-31T22:29:57Z</dcterms:modified>
</cp:coreProperties>
</file>