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71" r:id="rId4"/>
    <p:sldId id="265" r:id="rId5"/>
    <p:sldId id="261" r:id="rId6"/>
    <p:sldId id="257" r:id="rId7"/>
    <p:sldId id="258" r:id="rId8"/>
    <p:sldId id="259" r:id="rId9"/>
    <p:sldId id="262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88843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20-летию Конституции Российской Федерации посвящается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87326">
            <a:off x="5024717" y="2472638"/>
            <a:ext cx="3197705" cy="40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5157192"/>
            <a:ext cx="3114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Павленко Елена Ивановна,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МАОУ СОШ № 18</a:t>
            </a:r>
          </a:p>
          <a:p>
            <a:r>
              <a:rPr lang="ru-RU" dirty="0" smtClean="0"/>
              <a:t>г. Магадана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3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Гимн  России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5614" y="980728"/>
            <a:ext cx="6969349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7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Глава  государства - президент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3918208" cy="492514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Владимирович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Путин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599" y="1628801"/>
            <a:ext cx="377136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Президент Российской Федерации является гарантом Конституции Российской Федерации, прав и свобод человека и гражданина.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основные направления внутренней и внешней политики государства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издаёт указы и распоряжения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Права  и  обязанности  граждан  России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392488" cy="4925144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Сохранять природу и окружающую среду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(ст. 58)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Защищать Отечество, нести военную службу (ст. 59)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Беречь памятники истории и культуры     (ст. 44)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3762895" cy="499715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жизнь (ст. 20)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свободу (ст. 22)</a:t>
            </a: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труд (ст. 37)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жилище (ст. 40)</a:t>
            </a: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охрану здоровья и медицинскую помощь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(ст. 41)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(ст. 43)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833" y="1200720"/>
            <a:ext cx="879157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725" y="116633"/>
            <a:ext cx="871855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2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83 субъекта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Российской  Федерации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21 республика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9 краёв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 автономных округа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 автономная область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46 областей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 города федерального значения (Москва и Санкт-Петербург)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701742"/>
            <a:ext cx="3432175" cy="4522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Конституция – основной закон России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392488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Конституция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(от лат. «устройство») – основной закон государства, который определяет порядок.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Конституция, по которой мы сейчас живём, была принята 12 декабря 1993 года.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8568952" cy="180019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Россия – многонациональная страна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180634"/>
            <a:ext cx="3181959" cy="24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891" y="4335744"/>
            <a:ext cx="3020247" cy="229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19" y="2740467"/>
            <a:ext cx="1801493" cy="274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7282" y="1574162"/>
            <a:ext cx="2397571" cy="257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583840"/>
            <a:ext cx="2160240" cy="254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3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24428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      В  России  государственным  языком является  русский.</a:t>
            </a:r>
            <a:endParaRPr lang="ru-RU" sz="4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23" y="2060848"/>
            <a:ext cx="4176464" cy="409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530848" cy="16002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Государственный  язык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6002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Государственные символы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2887" y="1556792"/>
            <a:ext cx="5145087" cy="343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988967"/>
            <a:ext cx="7920880" cy="17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6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84784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День  Государственного  флага Российской Федерации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846943"/>
            <a:ext cx="8112224" cy="458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5085184"/>
            <a:ext cx="4223792" cy="160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6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Герб  России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0650" y="1631193"/>
            <a:ext cx="3822700" cy="47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4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187</TotalTime>
  <Words>216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   20-летию Конституции Российской Федерации посвящается</vt:lpstr>
      <vt:lpstr>Презентация PowerPoint</vt:lpstr>
      <vt:lpstr>83 субъекта  Российской  Федерации</vt:lpstr>
      <vt:lpstr>Конституция – основной закон России</vt:lpstr>
      <vt:lpstr> Россия – многонациональная страна</vt:lpstr>
      <vt:lpstr>Государственный  язык</vt:lpstr>
      <vt:lpstr>Государственные символы</vt:lpstr>
      <vt:lpstr>День  Государственного  флага Российской Федерации</vt:lpstr>
      <vt:lpstr>Герб  России</vt:lpstr>
      <vt:lpstr>Гимн  России</vt:lpstr>
      <vt:lpstr>Глава  государства - президент</vt:lpstr>
      <vt:lpstr>Права  и  обязанности  граждан 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связной</dc:creator>
  <cp:lastModifiedBy>Симонов</cp:lastModifiedBy>
  <cp:revision>18</cp:revision>
  <dcterms:created xsi:type="dcterms:W3CDTF">2013-09-01T11:50:53Z</dcterms:created>
  <dcterms:modified xsi:type="dcterms:W3CDTF">2015-02-02T07:07:01Z</dcterms:modified>
</cp:coreProperties>
</file>