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69" r:id="rId14"/>
    <p:sldId id="270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BB75E-9535-43BD-921F-355D9069BB3F}" type="datetimeFigureOut">
              <a:rPr lang="ru-RU" smtClean="0"/>
              <a:t>25.04.2013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F7100-E0D9-4296-815C-760C3AD99BC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Невская ИЮ\Рабочий стол\азбука\prazdnik_azbuki.jpg"/>
          <p:cNvPicPr>
            <a:picLocks noChangeAspect="1" noChangeArrowheads="1"/>
          </p:cNvPicPr>
          <p:nvPr/>
        </p:nvPicPr>
        <p:blipFill>
          <a:blip r:embed="rId2" cstate="print"/>
          <a:srcRect t="1923" b="5072"/>
          <a:stretch>
            <a:fillRect/>
          </a:stretch>
        </p:blipFill>
        <p:spPr bwMode="auto">
          <a:xfrm>
            <a:off x="1785918" y="0"/>
            <a:ext cx="5786478" cy="678661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Невская ИЮ\Рабочий стол\picture41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82628"/>
            <a:ext cx="6500858" cy="6091911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Невская ИЮ\Рабочий стол\Parovozik-iz-Romashk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1" y="201534"/>
            <a:ext cx="6413833" cy="629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Невская ИЮ\Рабочий стол\Изучаем-гласные-буквы.jpg"/>
          <p:cNvPicPr>
            <a:picLocks noChangeAspect="1" noChangeArrowheads="1"/>
          </p:cNvPicPr>
          <p:nvPr/>
        </p:nvPicPr>
        <p:blipFill>
          <a:blip r:embed="rId2" cstate="print"/>
          <a:srcRect t="2964" b="21779"/>
          <a:stretch>
            <a:fillRect/>
          </a:stretch>
        </p:blipFill>
        <p:spPr bwMode="auto">
          <a:xfrm>
            <a:off x="1071538" y="142852"/>
            <a:ext cx="7072362" cy="6500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Невская ИЮ\Рабочий стол\азбука\o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85728"/>
            <a:ext cx="5429288" cy="62151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Невская ИЮ\Мои документы\Картинки для през\Картинки. 1 сентября\1SeptemberSlaid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06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86050" y="1643050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>
                <a:latin typeface="Monotype Corsiva" pitchFamily="66" charset="0"/>
              </a:rPr>
              <a:t>А</a:t>
            </a:r>
            <a:r>
              <a:rPr lang="ru-RU" sz="4000" dirty="0" err="1" smtClean="0">
                <a:latin typeface="Monotype Corsiva" pitchFamily="66" charset="0"/>
              </a:rPr>
              <a:t>ппрророол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Невская ИЮ\Мои документы\Картинки для през\Картинки. 1 сентября\1SeptemberSlaid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06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86050" y="1643050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>
                <a:latin typeface="Monotype Corsiva" pitchFamily="66" charset="0"/>
              </a:rPr>
              <a:t>А</a:t>
            </a:r>
            <a:r>
              <a:rPr lang="ru-RU" sz="4000" dirty="0" err="1" smtClean="0">
                <a:latin typeface="Monotype Corsiva" pitchFamily="66" charset="0"/>
              </a:rPr>
              <a:t>ппрророол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Невская ИЮ\Мои документы\Картинки для през\Картинки. 1 сентября\1SeptemberSlaid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06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86050" y="1643050"/>
            <a:ext cx="5143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>
                <a:latin typeface="Monotype Corsiva" pitchFamily="66" charset="0"/>
              </a:rPr>
              <a:t>А</a:t>
            </a:r>
            <a:r>
              <a:rPr lang="ru-RU" sz="4000" dirty="0" err="1" smtClean="0">
                <a:latin typeface="Monotype Corsiva" pitchFamily="66" charset="0"/>
              </a:rPr>
              <a:t>ппрророол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Невская ИЮ\Рабочий стол\азбука\1149137-00705ae9690c43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-13525"/>
            <a:ext cx="4714908" cy="66825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Невская ИЮ\Рабочий стол\азбука\azbuka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08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Невская ИЮ\Мои документы\Картинки для през\Картинки. 1 сентября\01-09-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86586"/>
          </a:xfrm>
          <a:prstGeom prst="rect">
            <a:avLst/>
          </a:prstGeom>
          <a:noFill/>
        </p:spPr>
      </p:pic>
      <p:pic>
        <p:nvPicPr>
          <p:cNvPr id="2050" name="Picture 2" descr="C:\Documents and Settings\Невская ИЮ\Рабочий стол\2.jpg"/>
          <p:cNvPicPr>
            <a:picLocks noChangeAspect="1" noChangeArrowheads="1"/>
          </p:cNvPicPr>
          <p:nvPr/>
        </p:nvPicPr>
        <p:blipFill>
          <a:blip r:embed="rId3" cstate="print"/>
          <a:srcRect l="3957" r="1062"/>
          <a:stretch>
            <a:fillRect/>
          </a:stretch>
        </p:blipFill>
        <p:spPr bwMode="auto">
          <a:xfrm rot="1283535">
            <a:off x="2367577" y="339920"/>
            <a:ext cx="4708921" cy="68240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Невская ИЮ\Рабочий стол\азбука\Azbook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248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Documents and Settings\Невская ИЮ\Мои документы\Картинки для през\Цветы\vetton_ru_9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5124" name="Picture 4" descr="C:\Documents and Settings\Невская ИЮ\Рабочий стол\азбука\shapoklyak.jpg"/>
          <p:cNvPicPr>
            <a:picLocks noChangeAspect="1" noChangeArrowheads="1"/>
          </p:cNvPicPr>
          <p:nvPr/>
        </p:nvPicPr>
        <p:blipFill>
          <a:blip r:embed="rId3" cstate="print"/>
          <a:srcRect l="7812" t="3750" r="11328" b="12500"/>
          <a:stretch>
            <a:fillRect/>
          </a:stretch>
        </p:blipFill>
        <p:spPr bwMode="auto">
          <a:xfrm>
            <a:off x="2071670" y="0"/>
            <a:ext cx="4643470" cy="676331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Невская ИЮ\Рабочий стол\азбука\солнышко анимашка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-571528"/>
            <a:ext cx="7072361" cy="71079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Невская ИЮ\Рабочий стол\Bukvario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Невская ИЮ\Рабочий стол\img_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Невская ИЮ\Рабочий стол\азбука\25232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371" y="214290"/>
            <a:ext cx="6501215" cy="646887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Невская ИЮ\Рабочий стол\азбука\00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8653585" cy="60007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3</Words>
  <Application>Microsoft Office PowerPoint</Application>
  <PresentationFormat>Экран (4:3)</PresentationFormat>
  <Paragraphs>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Невская ИЮ</dc:creator>
  <cp:lastModifiedBy>User</cp:lastModifiedBy>
  <cp:revision>7</cp:revision>
  <dcterms:created xsi:type="dcterms:W3CDTF">2013-04-24T11:43:58Z</dcterms:created>
  <dcterms:modified xsi:type="dcterms:W3CDTF">2013-04-25T10:26:48Z</dcterms:modified>
</cp:coreProperties>
</file>