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7" r:id="rId12"/>
    <p:sldId id="266" r:id="rId13"/>
  </p:sldIdLst>
  <p:sldSz cx="10287000" cy="6858000" type="35mm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0" autoAdjust="0"/>
    <p:restoredTop sz="94660"/>
  </p:normalViewPr>
  <p:slideViewPr>
    <p:cSldViewPr snapToGrid="0">
      <p:cViewPr>
        <p:scale>
          <a:sx n="90" d="100"/>
          <a:sy n="90" d="100"/>
        </p:scale>
        <p:origin x="-168" y="-426"/>
      </p:cViewPr>
      <p:guideLst>
        <p:guide orient="horz" pos="216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75" y="1122363"/>
            <a:ext cx="77152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08D4-D155-4790-84B8-9E7B9196686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D7D6-0907-4FDC-BA14-9C056CCA1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1129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08D4-D155-4790-84B8-9E7B9196686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D7D6-0907-4FDC-BA14-9C056CCA1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094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61635" y="365125"/>
            <a:ext cx="2218134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07231" y="365125"/>
            <a:ext cx="6525816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08D4-D155-4790-84B8-9E7B9196686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D7D6-0907-4FDC-BA14-9C056CCA1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604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08D4-D155-4790-84B8-9E7B9196686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D7D6-0907-4FDC-BA14-9C056CCA1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381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874" y="1709740"/>
            <a:ext cx="8872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1874" y="4589465"/>
            <a:ext cx="88725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08D4-D155-4790-84B8-9E7B9196686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D7D6-0907-4FDC-BA14-9C056CCA1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99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07232" y="1825625"/>
            <a:ext cx="437197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7794" y="1825625"/>
            <a:ext cx="437197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08D4-D155-4790-84B8-9E7B9196686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D7D6-0907-4FDC-BA14-9C056CCA1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7249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572" y="365127"/>
            <a:ext cx="887253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8571" y="1681163"/>
            <a:ext cx="435188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8571" y="2505075"/>
            <a:ext cx="4351883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07794" y="1681163"/>
            <a:ext cx="43733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07794" y="2505075"/>
            <a:ext cx="4373315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08D4-D155-4790-84B8-9E7B9196686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D7D6-0907-4FDC-BA14-9C056CCA1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709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08D4-D155-4790-84B8-9E7B9196686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D7D6-0907-4FDC-BA14-9C056CCA1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4803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08D4-D155-4790-84B8-9E7B9196686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D7D6-0907-4FDC-BA14-9C056CCA1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054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572" y="457200"/>
            <a:ext cx="3317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3315" y="987427"/>
            <a:ext cx="520779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572" y="2057400"/>
            <a:ext cx="3317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08D4-D155-4790-84B8-9E7B9196686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D7D6-0907-4FDC-BA14-9C056CCA1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57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572" y="457200"/>
            <a:ext cx="3317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373315" y="987427"/>
            <a:ext cx="520779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572" y="2057400"/>
            <a:ext cx="3317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08D4-D155-4790-84B8-9E7B9196686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D7D6-0907-4FDC-BA14-9C056CCA1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136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232" y="365127"/>
            <a:ext cx="88725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232" y="1825625"/>
            <a:ext cx="88725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07232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B08D4-D155-4790-84B8-9E7B9196686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07570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65194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1D7D6-0907-4FDC-BA14-9C056CCA1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555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85875" y="2373087"/>
            <a:ext cx="7715250" cy="113687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Рекордсмены 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мире животных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11572" y="3602038"/>
            <a:ext cx="6789552" cy="165576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Автор : воспитатель  ГПД  </a:t>
            </a:r>
            <a:endParaRPr lang="ru-RU" dirty="0"/>
          </a:p>
          <a:p>
            <a:r>
              <a:rPr lang="ru-RU" dirty="0" smtClean="0"/>
              <a:t>ГБОУ СОШ № 390</a:t>
            </a:r>
          </a:p>
          <a:p>
            <a:r>
              <a:rPr lang="ru-RU" dirty="0" err="1" smtClean="0"/>
              <a:t>Капралова</a:t>
            </a:r>
            <a:r>
              <a:rPr lang="ru-RU" dirty="0" smtClean="0"/>
              <a:t> М.В.</a:t>
            </a:r>
          </a:p>
          <a:p>
            <a:r>
              <a:rPr lang="ru-RU" dirty="0" smtClean="0"/>
              <a:t>Преподаватель: Исаева О.В.</a:t>
            </a:r>
          </a:p>
        </p:txBody>
      </p:sp>
    </p:spTree>
    <p:extLst>
      <p:ext uri="{BB962C8B-B14F-4D97-AF65-F5344CB8AC3E}">
        <p14:creationId xmlns:p14="http://schemas.microsoft.com/office/powerpoint/2010/main" xmlns="" val="181043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2336" y="340241"/>
            <a:ext cx="6995097" cy="765545"/>
          </a:xfrm>
        </p:spPr>
        <p:txBody>
          <a:bodyPr vert="horz" lIns="91440" tIns="45720" rIns="91440" bIns="45720" numCol="1" rtlCol="0" anchor="ctr">
            <a:prstTxWarp prst="textChevron">
              <a:avLst/>
            </a:prstTxWarp>
            <a:norm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Самая крупная птица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3382" y="3338623"/>
            <a:ext cx="1945781" cy="69111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4800" b="1" i="1" dirty="0" smtClean="0"/>
              <a:t>страус</a:t>
            </a:r>
            <a:endParaRPr lang="ru-RU" sz="4800" b="1" i="1" dirty="0"/>
          </a:p>
        </p:txBody>
      </p:sp>
      <p:pic>
        <p:nvPicPr>
          <p:cNvPr id="7" name="Рисунок 6" descr="страус.jpg"/>
          <p:cNvPicPr>
            <a:picLocks noChangeAspect="1"/>
          </p:cNvPicPr>
          <p:nvPr/>
        </p:nvPicPr>
        <p:blipFill>
          <a:blip r:embed="rId2" cstate="print"/>
          <a:srcRect b="8644"/>
          <a:stretch>
            <a:fillRect/>
          </a:stretch>
        </p:blipFill>
        <p:spPr>
          <a:xfrm>
            <a:off x="2934585" y="1378909"/>
            <a:ext cx="6724207" cy="46072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1380385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340" y="308344"/>
            <a:ext cx="8346558" cy="861237"/>
          </a:xfrm>
        </p:spPr>
        <p:txBody>
          <a:bodyPr vert="horz" lIns="91440" tIns="45720" rIns="91440" bIns="45720" numCol="1" rtlCol="0" anchor="ctr">
            <a:prstTxWarp prst="textChevron">
              <a:avLst>
                <a:gd name="adj" fmla="val 43518"/>
              </a:avLst>
            </a:prstTxWarp>
            <a:norm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Самая маленькая птичка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98642" y="4802742"/>
            <a:ext cx="2001080" cy="66239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000" b="1" i="1" dirty="0" smtClean="0"/>
              <a:t>колибри</a:t>
            </a:r>
            <a:endParaRPr lang="ru-RU" sz="4000" b="1" i="1" dirty="0"/>
          </a:p>
        </p:txBody>
      </p:sp>
      <p:pic>
        <p:nvPicPr>
          <p:cNvPr id="9" name="Рисунок 8" descr="колибр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057" y="1956391"/>
            <a:ext cx="4210050" cy="3200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Рисунок 9" descr="колибри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0459" y="1918733"/>
            <a:ext cx="4572000" cy="25527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1133445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232" y="365128"/>
            <a:ext cx="8872538" cy="1102165"/>
          </a:xfrm>
        </p:spPr>
        <p:txBody>
          <a:bodyPr vert="horz" lIns="91440" tIns="45720" rIns="91440" bIns="45720" numCol="1" rtlCol="0" anchor="ctr">
            <a:prstTxWarp prst="textChevron">
              <a:avLst>
                <a:gd name="adj" fmla="val 43518"/>
              </a:avLst>
            </a:prstTxWarp>
            <a:norm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Самая громкоголосая птица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5" b="11337"/>
          <a:stretch>
            <a:fillRect/>
          </a:stretch>
        </p:blipFill>
        <p:spPr>
          <a:xfrm>
            <a:off x="5981240" y="1573620"/>
            <a:ext cx="3455727" cy="442314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428" y="1536410"/>
            <a:ext cx="3638043" cy="371045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extBox 5"/>
          <p:cNvSpPr txBox="1"/>
          <p:nvPr/>
        </p:nvSpPr>
        <p:spPr>
          <a:xfrm>
            <a:off x="2147777" y="5603358"/>
            <a:ext cx="1775638" cy="627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ru-RU" sz="3700" b="1" i="1" dirty="0" smtClean="0"/>
              <a:t>павлин</a:t>
            </a:r>
          </a:p>
        </p:txBody>
      </p:sp>
    </p:spTree>
    <p:extLst>
      <p:ext uri="{BB962C8B-B14F-4D97-AF65-F5344CB8AC3E}">
        <p14:creationId xmlns:p14="http://schemas.microsoft.com/office/powerpoint/2010/main" xmlns="" val="3572556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7864" y="301332"/>
            <a:ext cx="9202312" cy="1091534"/>
          </a:xfrm>
        </p:spPr>
        <p:txBody>
          <a:bodyPr>
            <a:prstTxWarp prst="textChevron">
              <a:avLst>
                <a:gd name="adj" fmla="val 38638"/>
              </a:avLst>
            </a:prstTxWarp>
          </a:bodyPr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Самое крупное сухопутное животное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0" name="Picture 6" descr="http://realfacts.ru/uploads/posts/2012-09/1347965624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5051" y="2017658"/>
            <a:ext cx="4344917" cy="386214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сл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154" y="1999659"/>
            <a:ext cx="4694099" cy="330598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extBox 5"/>
          <p:cNvSpPr txBox="1"/>
          <p:nvPr/>
        </p:nvSpPr>
        <p:spPr>
          <a:xfrm>
            <a:off x="1562987" y="5582093"/>
            <a:ext cx="2115878" cy="786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</a:pPr>
            <a:r>
              <a:rPr lang="ru-RU" sz="6000" b="1" i="1" dirty="0" smtClean="0"/>
              <a:t>слон</a:t>
            </a:r>
          </a:p>
        </p:txBody>
      </p:sp>
    </p:spTree>
    <p:extLst>
      <p:ext uri="{BB962C8B-B14F-4D97-AF65-F5344CB8AC3E}">
        <p14:creationId xmlns:p14="http://schemas.microsoft.com/office/powerpoint/2010/main" xmlns="" val="62521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81963" y="405053"/>
            <a:ext cx="6847367" cy="1051608"/>
          </a:xfrm>
        </p:spPr>
        <p:txBody>
          <a:bodyPr vert="horz" lIns="91440" tIns="45720" rIns="91440" bIns="45720" numCol="1" rtlCol="0" anchor="ctr">
            <a:prstTxWarp prst="textChevron">
              <a:avLst>
                <a:gd name="adj" fmla="val 35722"/>
              </a:avLst>
            </a:prstTxWarp>
            <a:normAutofit/>
          </a:bodyPr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Лучшая прыгунья в высоту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3955" y="2009553"/>
            <a:ext cx="3934096" cy="272193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Рисунок 4" descr="пу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507" y="1973540"/>
            <a:ext cx="4623364" cy="333210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TextBox 7"/>
          <p:cNvSpPr txBox="1"/>
          <p:nvPr/>
        </p:nvSpPr>
        <p:spPr>
          <a:xfrm>
            <a:off x="6868632" y="5135526"/>
            <a:ext cx="2041452" cy="7336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</a:pPr>
            <a:r>
              <a:rPr lang="ru-RU" sz="5400" b="1" i="1" dirty="0" smtClean="0"/>
              <a:t>пума</a:t>
            </a:r>
          </a:p>
        </p:txBody>
      </p:sp>
    </p:spTree>
    <p:extLst>
      <p:ext uri="{BB962C8B-B14F-4D97-AF65-F5344CB8AC3E}">
        <p14:creationId xmlns:p14="http://schemas.microsoft.com/office/powerpoint/2010/main" xmlns="" val="3110115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47182" y="365126"/>
            <a:ext cx="6962902" cy="783190"/>
          </a:xfrm>
        </p:spPr>
        <p:txBody>
          <a:bodyPr vert="horz" lIns="91440" tIns="45720" rIns="91440" bIns="45720" numCol="1" rtlCol="0" anchor="ctr">
            <a:prstTxWarp prst="textChevron">
              <a:avLst>
                <a:gd name="adj" fmla="val 32577"/>
              </a:avLst>
            </a:prstTxWarp>
            <a:normAutofit/>
          </a:bodyPr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Самая крупная рептилия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382769" y="5254556"/>
            <a:ext cx="3251947" cy="86979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5400" b="1" i="1" dirty="0" smtClean="0"/>
              <a:t>крокодил</a:t>
            </a:r>
            <a:endParaRPr lang="ru-RU" sz="5400" b="1" i="1" dirty="0"/>
          </a:p>
        </p:txBody>
      </p:sp>
      <p:pic>
        <p:nvPicPr>
          <p:cNvPr id="5" name="Рисунок 4" descr="крокодил.jpg"/>
          <p:cNvPicPr>
            <a:picLocks noChangeAspect="1"/>
          </p:cNvPicPr>
          <p:nvPr/>
        </p:nvPicPr>
        <p:blipFill>
          <a:blip r:embed="rId2" cstate="print"/>
          <a:srcRect l="2791" r="9767"/>
          <a:stretch>
            <a:fillRect/>
          </a:stretch>
        </p:blipFill>
        <p:spPr>
          <a:xfrm>
            <a:off x="435935" y="1751602"/>
            <a:ext cx="4345849" cy="31393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Рисунок 8" descr="крокодил2.jpg"/>
          <p:cNvPicPr>
            <a:picLocks noChangeAspect="1"/>
          </p:cNvPicPr>
          <p:nvPr/>
        </p:nvPicPr>
        <p:blipFill>
          <a:blip r:embed="rId3" cstate="print"/>
          <a:srcRect l="13127" t="10374" r="25271" b="3646"/>
          <a:stretch>
            <a:fillRect/>
          </a:stretch>
        </p:blipFill>
        <p:spPr>
          <a:xfrm>
            <a:off x="5313889" y="1754372"/>
            <a:ext cx="4521228" cy="310265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1894977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1991" y="333153"/>
            <a:ext cx="8038214" cy="666307"/>
          </a:xfrm>
        </p:spPr>
        <p:txBody>
          <a:bodyPr vert="horz" lIns="91440" tIns="45720" rIns="91440" bIns="45720" numCol="1" rtlCol="0" anchor="ctr">
            <a:prstTxWarp prst="textChevron">
              <a:avLst>
                <a:gd name="adj" fmla="val 37766"/>
              </a:avLst>
            </a:prstTxWarp>
            <a:normAutofit fontScale="90000"/>
          </a:bodyPr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Самое высокое животное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http://www.krasfun.ru/images/2012/10/8743f_1349933073_0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1058" y="1357956"/>
            <a:ext cx="7155712" cy="49431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жираф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448" y="2955851"/>
            <a:ext cx="1669310" cy="1578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4670" y="4880345"/>
            <a:ext cx="1541721" cy="489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</a:pPr>
            <a:r>
              <a:rPr lang="ru-RU" sz="3200" b="1" i="1" dirty="0" smtClean="0"/>
              <a:t>жираф</a:t>
            </a:r>
          </a:p>
        </p:txBody>
      </p:sp>
    </p:spTree>
    <p:extLst>
      <p:ext uri="{BB962C8B-B14F-4D97-AF65-F5344CB8AC3E}">
        <p14:creationId xmlns:p14="http://schemas.microsoft.com/office/powerpoint/2010/main" xmlns="" val="4167621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9088" y="220755"/>
            <a:ext cx="8675786" cy="853133"/>
          </a:xfrm>
        </p:spPr>
        <p:txBody>
          <a:bodyPr vert="horz" lIns="91440" tIns="45720" rIns="91440" bIns="45720" numCol="1" rtlCol="0" anchor="ctr">
            <a:prstTxWarp prst="textChevron">
              <a:avLst>
                <a:gd name="adj" fmla="val 22458"/>
              </a:avLst>
            </a:prstTxWarp>
            <a:normAutofit/>
          </a:bodyPr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Самое длиннорогое животное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носоро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8238" y="1407562"/>
            <a:ext cx="6371408" cy="478058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Рисунок 6" descr="носорог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2" y="1124392"/>
            <a:ext cx="7432158" cy="55741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4070386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9824" y="326572"/>
            <a:ext cx="7176976" cy="1233488"/>
          </a:xfrm>
        </p:spPr>
        <p:txBody>
          <a:bodyPr vert="horz" lIns="91440" tIns="45720" rIns="91440" bIns="45720" numCol="1" rtlCol="0" anchor="ctr">
            <a:prstTxWarp prst="textChevron">
              <a:avLst>
                <a:gd name="adj" fmla="val 37068"/>
              </a:avLst>
            </a:prstTxWarp>
            <a:normAutofit/>
          </a:bodyPr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Рептилия - долгожитель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черепаха.jpg"/>
          <p:cNvPicPr>
            <a:picLocks noChangeAspect="1"/>
          </p:cNvPicPr>
          <p:nvPr/>
        </p:nvPicPr>
        <p:blipFill>
          <a:blip r:embed="rId2" cstate="print"/>
          <a:srcRect b="2089"/>
          <a:stretch>
            <a:fillRect/>
          </a:stretch>
        </p:blipFill>
        <p:spPr>
          <a:xfrm>
            <a:off x="595424" y="2040788"/>
            <a:ext cx="4199859" cy="308410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Рисунок 7" descr="черепах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4664" y="2023126"/>
            <a:ext cx="3240601" cy="316633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TextBox 8"/>
          <p:cNvSpPr txBox="1"/>
          <p:nvPr/>
        </p:nvSpPr>
        <p:spPr>
          <a:xfrm>
            <a:off x="4178597" y="5603358"/>
            <a:ext cx="2041449" cy="489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</a:pPr>
            <a:r>
              <a:rPr lang="ru-RU" sz="3200" b="1" i="1" dirty="0" smtClean="0"/>
              <a:t>черепаха</a:t>
            </a:r>
          </a:p>
        </p:txBody>
      </p:sp>
    </p:spTree>
    <p:extLst>
      <p:ext uri="{BB962C8B-B14F-4D97-AF65-F5344CB8AC3E}">
        <p14:creationId xmlns:p14="http://schemas.microsoft.com/office/powerpoint/2010/main" xmlns="" val="345032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numCol="1" rtlCol="0" anchor="ctr">
            <a:prstTxWarp prst="textChevron">
              <a:avLst/>
            </a:prstTxWarp>
            <a:norm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Самая маленькая рептилия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264254" y="4961770"/>
            <a:ext cx="1999941" cy="731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20" b="1" i="1" dirty="0" err="1" smtClean="0"/>
              <a:t>геккон</a:t>
            </a:r>
            <a:endParaRPr lang="ru-RU" sz="4420" b="1" i="1" dirty="0"/>
          </a:p>
        </p:txBody>
      </p:sp>
      <p:pic>
        <p:nvPicPr>
          <p:cNvPr id="8" name="Рисунок 7" descr="гекк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330" y="1792250"/>
            <a:ext cx="3805572" cy="285417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Рисунок 8" descr="геккон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5916" y="1749960"/>
            <a:ext cx="4859079" cy="364804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63849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89465" y="322598"/>
            <a:ext cx="6310256" cy="793821"/>
          </a:xfrm>
        </p:spPr>
        <p:txBody>
          <a:bodyPr vert="horz" lIns="91440" tIns="45720" rIns="91440" bIns="45720" numCol="1" rtlCol="0" anchor="ctr">
            <a:prstTxWarp prst="textChevron">
              <a:avLst/>
            </a:prstTxWarp>
            <a:norm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Самая длинная рептилия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990" y="1581079"/>
            <a:ext cx="3882919" cy="457517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419905" y="5632081"/>
            <a:ext cx="1777797" cy="577334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100000"/>
              </a:lnSpc>
              <a:buNone/>
            </a:pPr>
            <a:r>
              <a:rPr lang="ru-RU" sz="4420" b="1" i="1" dirty="0" smtClean="0"/>
              <a:t>питон</a:t>
            </a:r>
            <a:endParaRPr lang="ru-RU" sz="4420" b="1" i="1" dirty="0"/>
          </a:p>
        </p:txBody>
      </p:sp>
      <p:pic>
        <p:nvPicPr>
          <p:cNvPr id="6" name="Рисунок 5" descr="пит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7037" y="2052083"/>
            <a:ext cx="5377823" cy="32519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286519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513</TotalTime>
  <Words>62</Words>
  <Application>Microsoft Office PowerPoint</Application>
  <PresentationFormat>Слайд 35 мм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Рекордсмены  в мире животных</vt:lpstr>
      <vt:lpstr>Самое крупное сухопутное животное</vt:lpstr>
      <vt:lpstr>Лучшая прыгунья в высоту</vt:lpstr>
      <vt:lpstr>Самая крупная рептилия</vt:lpstr>
      <vt:lpstr>Самое высокое животное</vt:lpstr>
      <vt:lpstr>Самое длиннорогое животное</vt:lpstr>
      <vt:lpstr>Рептилия - долгожитель</vt:lpstr>
      <vt:lpstr>Самая маленькая рептилия</vt:lpstr>
      <vt:lpstr>Самая длинная рептилия</vt:lpstr>
      <vt:lpstr>Самая крупная птица</vt:lpstr>
      <vt:lpstr>Самая маленькая птичка</vt:lpstr>
      <vt:lpstr>Самая громкоголосая птица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Рекордсмены</dc:title>
  <dc:creator>Рита</dc:creator>
  <cp:lastModifiedBy>User</cp:lastModifiedBy>
  <cp:revision>49</cp:revision>
  <dcterms:created xsi:type="dcterms:W3CDTF">2014-12-22T15:28:57Z</dcterms:created>
  <dcterms:modified xsi:type="dcterms:W3CDTF">2014-12-24T10:19:21Z</dcterms:modified>
</cp:coreProperties>
</file>