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22"/>
  </p:notesMasterIdLst>
  <p:sldIdLst>
    <p:sldId id="310" r:id="rId2"/>
    <p:sldId id="311" r:id="rId3"/>
    <p:sldId id="315" r:id="rId4"/>
    <p:sldId id="280" r:id="rId5"/>
    <p:sldId id="279" r:id="rId6"/>
    <p:sldId id="296" r:id="rId7"/>
    <p:sldId id="295" r:id="rId8"/>
    <p:sldId id="297" r:id="rId9"/>
    <p:sldId id="316" r:id="rId10"/>
    <p:sldId id="326" r:id="rId11"/>
    <p:sldId id="320" r:id="rId12"/>
    <p:sldId id="321" r:id="rId13"/>
    <p:sldId id="277" r:id="rId14"/>
    <p:sldId id="328" r:id="rId15"/>
    <p:sldId id="323" r:id="rId16"/>
    <p:sldId id="319" r:id="rId17"/>
    <p:sldId id="324" r:id="rId18"/>
    <p:sldId id="322" r:id="rId19"/>
    <p:sldId id="299" r:id="rId20"/>
    <p:sldId id="307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CC0099"/>
    <a:srgbClr val="66FFFF"/>
    <a:srgbClr val="0000FF"/>
    <a:srgbClr val="FF00FF"/>
    <a:srgbClr val="009900"/>
    <a:srgbClr val="CB3547"/>
    <a:srgbClr val="5CE26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1" autoAdjust="0"/>
    <p:restoredTop sz="94717" autoAdjust="0"/>
  </p:normalViewPr>
  <p:slideViewPr>
    <p:cSldViewPr>
      <p:cViewPr varScale="1">
        <p:scale>
          <a:sx n="104" d="100"/>
          <a:sy n="104" d="100"/>
        </p:scale>
        <p:origin x="-1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9E3A726-5B1A-4C00-9BD8-4F2B255CAC53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17F2D57-FC9B-4C14-964E-DA0BF71566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1B339E-5FC6-404C-8806-257F92C26420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86D24B-2720-444C-862D-19002134C397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430B9D-047D-4531-B358-4D3A3C88442E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9452D0-6A36-46B7-90CB-D60E147D86D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0E1587-FFA5-4BFE-B893-5A3B4174CE3B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844112-3A57-4323-B796-C4671C4EDFA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Математика 5 класс (часть 2). Г.В. Дорофеев, Л.Г. </a:t>
            </a:r>
            <a:r>
              <a:rPr lang="ru-RU" dirty="0" err="1" smtClean="0"/>
              <a:t>Петерсон</a:t>
            </a:r>
            <a:r>
              <a:rPr lang="ru-RU" dirty="0" smtClean="0"/>
              <a:t>.  </a:t>
            </a:r>
            <a:r>
              <a:rPr lang="ru-RU" b="1" dirty="0" smtClean="0"/>
              <a:t>№ 513.</a:t>
            </a:r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C16833-2390-431E-A65F-DDAD9BB49037}" type="datetimeFigureOut">
              <a:rPr lang="ru-RU" smtClean="0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E3775-2C1F-42EF-ADD9-442F1DBD4A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7FD5C9-DC52-4FDF-AEBF-EC43C54A12B3}" type="datetimeFigureOut">
              <a:rPr lang="ru-RU" smtClean="0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4D7DE-1868-45C1-8C4A-A3663FB239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ABB8DF-8E3F-4AED-9C49-DD64A8A5A50A}" type="datetimeFigureOut">
              <a:rPr lang="ru-RU" smtClean="0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EB8641-E2CE-4CD8-A243-71190CA613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D57FA-7350-456B-95C0-157EEF5FCD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5090B5-552F-4B4B-8F42-984BB1DEF8EF}" type="datetimeFigureOut">
              <a:rPr lang="ru-RU" smtClean="0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86E080-0E3D-4B87-A83A-4E6C86E971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EE3B38-45F0-4C10-861B-442783824035}" type="datetimeFigureOut">
              <a:rPr lang="ru-RU" smtClean="0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4ECE5-4A4B-4688-8A62-8A95A3BFC1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C588A1-DF81-4F86-8C00-5EA515D7EADE}" type="datetimeFigureOut">
              <a:rPr lang="ru-RU" smtClean="0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B5A985-EE18-4144-BB2C-18DBB7C8C2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E8E846-E72D-4D39-957E-C7E66F7973F7}" type="datetimeFigureOut">
              <a:rPr lang="ru-RU" smtClean="0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564EE9-A8CD-4117-8989-155A066D0B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45B2E5-CC09-49B3-94AF-34C4C2D75EAB}" type="datetimeFigureOut">
              <a:rPr lang="ru-RU" smtClean="0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16EAA-B5B8-4D40-A9F1-4FA4C0ABDA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9FA2DF-9EE2-4C97-A003-D6C4B3681670}" type="datetimeFigureOut">
              <a:rPr lang="ru-RU" smtClean="0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7F40A5-0C61-42B8-8072-70BAEC4BC9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FFCC34-A193-4BB8-AA45-6848B8051F4E}" type="datetimeFigureOut">
              <a:rPr lang="ru-RU" smtClean="0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EFB19D-7426-4050-B76F-46D897DC0C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1DDA6C-2DFC-4CA8-B540-7322FC2617B6}" type="datetimeFigureOut">
              <a:rPr lang="ru-RU" smtClean="0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055E7-D75C-4778-B15C-F99267B3F6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AF5432F-5327-4B68-9C26-FBC8C84AA232}" type="datetimeFigureOut">
              <a:rPr lang="ru-RU" smtClean="0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723D2BD-D479-4DC5-B4E2-357558FD00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62.jpeg"/><Relationship Id="rId4" Type="http://schemas.openxmlformats.org/officeDocument/2006/relationships/image" Target="../media/image61.jpeg"/><Relationship Id="rId9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1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29.png"/><Relationship Id="rId5" Type="http://schemas.openxmlformats.org/officeDocument/2006/relationships/image" Target="../media/image24.png"/><Relationship Id="rId10" Type="http://schemas.openxmlformats.org/officeDocument/2006/relationships/image" Target="../media/image28.png"/><Relationship Id="rId4" Type="http://schemas.openxmlformats.org/officeDocument/2006/relationships/image" Target="../media/image23.png"/><Relationship Id="rId9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oleObject" Target="../embeddings/oleObject6.bin"/><Relationship Id="rId7" Type="http://schemas.openxmlformats.org/officeDocument/2006/relationships/image" Target="../media/image36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wmf"/><Relationship Id="rId5" Type="http://schemas.openxmlformats.org/officeDocument/2006/relationships/image" Target="../media/image40.png"/><Relationship Id="rId4" Type="http://schemas.openxmlformats.org/officeDocument/2006/relationships/image" Target="../media/image39.png"/><Relationship Id="rId9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46"/>
          <p:cNvSpPr txBox="1">
            <a:spLocks noChangeArrowheads="1"/>
          </p:cNvSpPr>
          <p:nvPr/>
        </p:nvSpPr>
        <p:spPr bwMode="auto">
          <a:xfrm>
            <a:off x="6261100" y="6503988"/>
            <a:ext cx="2954338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1700" b="1" dirty="0">
              <a:solidFill>
                <a:srgbClr val="00B050"/>
              </a:solidFill>
              <a:latin typeface="Adobe Fangsong Std R" pitchFamily="18" charset="-128"/>
              <a:ea typeface="Adobe Fangsong Std R" pitchFamily="18" charset="-128"/>
            </a:endParaRPr>
          </a:p>
        </p:txBody>
      </p:sp>
      <p:sp>
        <p:nvSpPr>
          <p:cNvPr id="3" name="TextBox 36"/>
          <p:cNvSpPr txBox="1">
            <a:spLocks noChangeArrowheads="1"/>
          </p:cNvSpPr>
          <p:nvPr/>
        </p:nvSpPr>
        <p:spPr bwMode="auto">
          <a:xfrm>
            <a:off x="0" y="6488113"/>
            <a:ext cx="2928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ea typeface="Adobe Fangsong Std R" pitchFamily="18" charset="-128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995613"/>
            <a:ext cx="9144000" cy="862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000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Умножение дробей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84" name="Rectangle 9"/>
          <p:cNvSpPr>
            <a:spLocks noChangeArrowheads="1"/>
          </p:cNvSpPr>
          <p:nvPr/>
        </p:nvSpPr>
        <p:spPr bwMode="auto">
          <a:xfrm>
            <a:off x="1928813" y="714375"/>
            <a:ext cx="53578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 b="1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Таблица    ответов</a:t>
            </a:r>
            <a:endParaRPr lang="ru-RU" sz="3600" b="1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27685" name="Rectangle 10"/>
          <p:cNvSpPr>
            <a:spLocks noChangeArrowheads="1"/>
          </p:cNvSpPr>
          <p:nvPr/>
        </p:nvSpPr>
        <p:spPr bwMode="auto">
          <a:xfrm>
            <a:off x="1143000" y="7858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400">
              <a:latin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>
                <a:latin typeface="Calibri" pitchFamily="34" charset="0"/>
                <a:cs typeface="Times New Roman" pitchFamily="18" charset="0"/>
              </a:rPr>
              <a:t>      </a:t>
            </a:r>
            <a:endParaRPr lang="ru-RU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31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2348880"/>
            <a:ext cx="360040" cy="542925"/>
          </a:xfrm>
          <a:prstGeom prst="rect">
            <a:avLst/>
          </a:prstGeom>
          <a:noFill/>
        </p:spPr>
      </p:pic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1680" y="1700808"/>
            <a:ext cx="1682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1 вариант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91680" y="2420888"/>
            <a:ext cx="521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691680" y="321297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318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3068960"/>
            <a:ext cx="361950" cy="685800"/>
          </a:xfrm>
          <a:prstGeom prst="rect">
            <a:avLst/>
          </a:prstGeom>
          <a:noFill/>
        </p:spPr>
      </p:pic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91680" y="4005064"/>
            <a:ext cx="504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3.</a:t>
            </a:r>
            <a:endParaRPr lang="ru-RU" sz="2400" b="1" dirty="0"/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319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3861048"/>
            <a:ext cx="180975" cy="685800"/>
          </a:xfrm>
          <a:prstGeom prst="rect">
            <a:avLst/>
          </a:prstGeom>
          <a:noFill/>
        </p:spPr>
      </p:pic>
      <p:sp>
        <p:nvSpPr>
          <p:cNvPr id="93193" name="Rectangle 9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91680" y="4797152"/>
            <a:ext cx="51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4.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339752" y="479715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100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691680" y="551723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5.</a:t>
            </a:r>
            <a:endParaRPr lang="ru-RU" sz="2400" b="1" dirty="0"/>
          </a:p>
        </p:txBody>
      </p:sp>
      <p:sp>
        <p:nvSpPr>
          <p:cNvPr id="9319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319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02333" y="5344936"/>
            <a:ext cx="542925" cy="685800"/>
          </a:xfrm>
          <a:prstGeom prst="rect">
            <a:avLst/>
          </a:prstGeom>
          <a:noFill/>
        </p:spPr>
      </p:pic>
      <p:sp>
        <p:nvSpPr>
          <p:cNvPr id="93196" name="Rectangle 12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932040" y="1772816"/>
            <a:ext cx="17422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2 вариант</a:t>
            </a:r>
            <a:endParaRPr lang="ru-RU" sz="24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716016" y="2492896"/>
            <a:ext cx="576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1.</a:t>
            </a:r>
            <a:endParaRPr lang="ru-RU" sz="2400" b="1" dirty="0"/>
          </a:p>
        </p:txBody>
      </p:sp>
      <p:sp>
        <p:nvSpPr>
          <p:cNvPr id="9319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3197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2348880"/>
            <a:ext cx="361950" cy="685800"/>
          </a:xfrm>
          <a:prstGeom prst="rect">
            <a:avLst/>
          </a:prstGeom>
          <a:noFill/>
        </p:spPr>
      </p:pic>
      <p:sp>
        <p:nvSpPr>
          <p:cNvPr id="93199" name="Rectangle 15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H="1">
            <a:off x="4716016" y="3198168"/>
            <a:ext cx="432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320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3200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3068960"/>
            <a:ext cx="361950" cy="685800"/>
          </a:xfrm>
          <a:prstGeom prst="rect">
            <a:avLst/>
          </a:prstGeom>
          <a:noFill/>
        </p:spPr>
      </p:pic>
      <p:sp>
        <p:nvSpPr>
          <p:cNvPr id="93202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 rot="10800000" flipV="1">
            <a:off x="4716016" y="3960712"/>
            <a:ext cx="5040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3.</a:t>
            </a:r>
            <a:endParaRPr lang="ru-RU" sz="2400" b="1" dirty="0"/>
          </a:p>
        </p:txBody>
      </p:sp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3861048"/>
            <a:ext cx="180975" cy="685800"/>
          </a:xfrm>
          <a:prstGeom prst="rect">
            <a:avLst/>
          </a:prstGeom>
          <a:noFill/>
        </p:spPr>
      </p:pic>
      <p:sp>
        <p:nvSpPr>
          <p:cNvPr id="39" name="Прямоугольник 38"/>
          <p:cNvSpPr/>
          <p:nvPr/>
        </p:nvSpPr>
        <p:spPr>
          <a:xfrm>
            <a:off x="4716016" y="4869160"/>
            <a:ext cx="5760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4.</a:t>
            </a:r>
            <a:endParaRPr lang="ru-RU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580112" y="486916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60</a:t>
            </a:r>
            <a:endParaRPr lang="ru-RU" sz="24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716016" y="5589240"/>
            <a:ext cx="4411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5.</a:t>
            </a:r>
            <a:endParaRPr lang="ru-RU" sz="2400" b="1" dirty="0"/>
          </a:p>
        </p:txBody>
      </p:sp>
      <p:sp>
        <p:nvSpPr>
          <p:cNvPr id="9320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3203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5445224"/>
            <a:ext cx="361950" cy="685800"/>
          </a:xfrm>
          <a:prstGeom prst="rect">
            <a:avLst/>
          </a:prstGeom>
          <a:noFill/>
        </p:spPr>
      </p:pic>
      <p:sp>
        <p:nvSpPr>
          <p:cNvPr id="93205" name="Rectangle 21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7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24525" y="2565400"/>
            <a:ext cx="1403350" cy="1862138"/>
          </a:xfrm>
          <a:noFill/>
        </p:spPr>
      </p:pic>
      <p:sp>
        <p:nvSpPr>
          <p:cNvPr id="15363" name="Line 19"/>
          <p:cNvSpPr>
            <a:spLocks noChangeShapeType="1"/>
          </p:cNvSpPr>
          <p:nvPr/>
        </p:nvSpPr>
        <p:spPr bwMode="auto">
          <a:xfrm>
            <a:off x="0" y="2781300"/>
            <a:ext cx="9144000" cy="24479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27088" y="836613"/>
            <a:ext cx="795655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hlink"/>
                </a:solidFill>
              </a:rPr>
              <a:t>Автомашина движется</a:t>
            </a:r>
            <a:r>
              <a:rPr lang="ru-RU" sz="3200" b="1">
                <a:solidFill>
                  <a:schemeClr val="bg2"/>
                </a:solidFill>
              </a:rPr>
              <a:t> </a:t>
            </a:r>
            <a:r>
              <a:rPr lang="ru-RU" sz="3200" b="1">
                <a:solidFill>
                  <a:schemeClr val="hlink"/>
                </a:solidFill>
              </a:rPr>
              <a:t>со скоростью</a:t>
            </a:r>
            <a:r>
              <a:rPr lang="ru-RU" sz="3200" b="1">
                <a:solidFill>
                  <a:schemeClr val="bg2"/>
                </a:solidFill>
              </a:rPr>
              <a:t> </a:t>
            </a:r>
            <a:r>
              <a:rPr lang="ru-RU" sz="3200" b="1"/>
              <a:t>70</a:t>
            </a:r>
            <a:r>
              <a:rPr lang="ru-RU" sz="3200" b="1">
                <a:solidFill>
                  <a:schemeClr val="bg2"/>
                </a:solidFill>
              </a:rPr>
              <a:t> </a:t>
            </a:r>
            <a:r>
              <a:rPr lang="ru-RU" sz="3200" b="1"/>
              <a:t>км/ч. </a:t>
            </a:r>
            <a:r>
              <a:rPr lang="ru-RU" sz="3200" b="1">
                <a:solidFill>
                  <a:schemeClr val="hlink"/>
                </a:solidFill>
              </a:rPr>
              <a:t>Какой </a:t>
            </a:r>
            <a:r>
              <a:rPr lang="ru-RU" sz="3200" b="1" u="sng">
                <a:solidFill>
                  <a:srgbClr val="6600CC"/>
                </a:solidFill>
              </a:rPr>
              <a:t>путь</a:t>
            </a:r>
            <a:r>
              <a:rPr lang="ru-RU" sz="3200" b="1">
                <a:solidFill>
                  <a:schemeClr val="bg2"/>
                </a:solidFill>
              </a:rPr>
              <a:t> </a:t>
            </a:r>
            <a:r>
              <a:rPr lang="ru-RU" sz="3200" b="1">
                <a:solidFill>
                  <a:schemeClr val="hlink"/>
                </a:solidFill>
              </a:rPr>
              <a:t>прошла автомашина </a:t>
            </a:r>
            <a:r>
              <a:rPr lang="ru-RU" sz="3200" b="1"/>
              <a:t>за 2ч</a:t>
            </a:r>
            <a:r>
              <a:rPr lang="ru-RU" sz="3200" b="1">
                <a:solidFill>
                  <a:schemeClr val="hlink"/>
                </a:solidFill>
              </a:rPr>
              <a:t>? </a:t>
            </a:r>
            <a:r>
              <a:rPr lang="ru-RU" sz="3200" b="1">
                <a:solidFill>
                  <a:srgbClr val="800000"/>
                </a:solidFill>
              </a:rPr>
              <a:t>За 3ч</a:t>
            </a:r>
            <a:r>
              <a:rPr lang="ru-RU" sz="3200" b="1">
                <a:solidFill>
                  <a:schemeClr val="hlink"/>
                </a:solidFill>
              </a:rPr>
              <a:t>?</a:t>
            </a:r>
          </a:p>
        </p:txBody>
      </p:sp>
      <p:pic>
        <p:nvPicPr>
          <p:cNvPr id="15365" name="Picture 1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60363" y="2911475"/>
            <a:ext cx="1979612" cy="1454150"/>
          </a:xfrm>
          <a:noFill/>
        </p:spPr>
      </p:pic>
      <p:pic>
        <p:nvPicPr>
          <p:cNvPr id="15366" name="Picture 2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380288" y="2565400"/>
            <a:ext cx="1482725" cy="2189163"/>
          </a:xfrm>
          <a:noFill/>
        </p:spPr>
      </p:pic>
      <p:pic>
        <p:nvPicPr>
          <p:cNvPr id="15367" name="Picture 2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427538" y="2492375"/>
            <a:ext cx="1066800" cy="1574800"/>
          </a:xfrm>
          <a:noFill/>
        </p:spPr>
      </p:pic>
      <p:sp>
        <p:nvSpPr>
          <p:cNvPr id="15368" name="Line 20"/>
          <p:cNvSpPr>
            <a:spLocks noChangeShapeType="1"/>
          </p:cNvSpPr>
          <p:nvPr/>
        </p:nvSpPr>
        <p:spPr bwMode="auto">
          <a:xfrm>
            <a:off x="0" y="3933825"/>
            <a:ext cx="8243888" cy="29241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5369" name="Picture 3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313" y="4076700"/>
            <a:ext cx="10668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5075" y="4437063"/>
            <a:ext cx="13589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3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72075" y="4652963"/>
            <a:ext cx="1492250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3" name="AutoShape 37"/>
          <p:cNvSpPr>
            <a:spLocks noChangeArrowheads="1"/>
          </p:cNvSpPr>
          <p:nvPr/>
        </p:nvSpPr>
        <p:spPr bwMode="auto">
          <a:xfrm>
            <a:off x="1260475" y="0"/>
            <a:ext cx="6696075" cy="936625"/>
          </a:xfrm>
          <a:prstGeom prst="horizontalScroll">
            <a:avLst>
              <a:gd name="adj" fmla="val 12500"/>
            </a:avLst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Задача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1863" y="2997200"/>
            <a:ext cx="1185862" cy="1573213"/>
          </a:xfrm>
          <a:noFill/>
        </p:spPr>
      </p:pic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0" y="2781300"/>
            <a:ext cx="9144000" cy="24479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" y="765175"/>
            <a:ext cx="882015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chemeClr val="hlink"/>
                </a:solidFill>
              </a:rPr>
              <a:t>Автомашина движется</a:t>
            </a:r>
            <a:r>
              <a:rPr lang="ru-RU" sz="3200" b="1" dirty="0">
                <a:solidFill>
                  <a:schemeClr val="bg2"/>
                </a:solidFill>
              </a:rPr>
              <a:t> </a:t>
            </a:r>
            <a:r>
              <a:rPr lang="ru-RU" sz="3200" b="1" dirty="0">
                <a:solidFill>
                  <a:schemeClr val="hlink"/>
                </a:solidFill>
              </a:rPr>
              <a:t>со </a:t>
            </a:r>
            <a:r>
              <a:rPr lang="ru-RU" sz="3200" b="1" dirty="0" smtClean="0">
                <a:solidFill>
                  <a:schemeClr val="hlink"/>
                </a:solidFill>
              </a:rPr>
              <a:t>скоростью</a:t>
            </a:r>
            <a:r>
              <a:rPr lang="ru-RU" sz="3200" b="1" dirty="0" smtClean="0">
                <a:solidFill>
                  <a:schemeClr val="bg2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sz="3200" b="1" dirty="0" smtClean="0"/>
              <a:t>   км/ч</a:t>
            </a:r>
            <a:r>
              <a:rPr lang="ru-RU" sz="3200" b="1" dirty="0"/>
              <a:t>.    </a:t>
            </a:r>
            <a:r>
              <a:rPr lang="ru-RU" sz="3200" b="1" dirty="0">
                <a:solidFill>
                  <a:schemeClr val="hlink"/>
                </a:solidFill>
              </a:rPr>
              <a:t>Какой </a:t>
            </a:r>
            <a:r>
              <a:rPr lang="ru-RU" sz="3200" b="1" u="sng" dirty="0">
                <a:solidFill>
                  <a:srgbClr val="6600CC"/>
                </a:solidFill>
              </a:rPr>
              <a:t>путь</a:t>
            </a:r>
            <a:r>
              <a:rPr lang="ru-RU" sz="3200" b="1" dirty="0">
                <a:solidFill>
                  <a:schemeClr val="bg2"/>
                </a:solidFill>
              </a:rPr>
              <a:t> </a:t>
            </a:r>
            <a:r>
              <a:rPr lang="ru-RU" sz="3200" b="1" dirty="0">
                <a:solidFill>
                  <a:schemeClr val="hlink"/>
                </a:solidFill>
              </a:rPr>
              <a:t>прошла  </a:t>
            </a:r>
          </a:p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chemeClr val="hlink"/>
                </a:solidFill>
              </a:rPr>
              <a:t>          автомашина </a:t>
            </a:r>
            <a:r>
              <a:rPr lang="ru-RU" sz="3200" b="1" dirty="0"/>
              <a:t>за 9ч</a:t>
            </a:r>
            <a:r>
              <a:rPr lang="ru-RU" sz="3200" b="1" dirty="0">
                <a:solidFill>
                  <a:schemeClr val="hlink"/>
                </a:solidFill>
              </a:rPr>
              <a:t>?  </a:t>
            </a:r>
            <a:r>
              <a:rPr lang="ru-RU" sz="3200" b="1" dirty="0">
                <a:solidFill>
                  <a:srgbClr val="800000"/>
                </a:solidFill>
              </a:rPr>
              <a:t>За       ч</a:t>
            </a:r>
            <a:r>
              <a:rPr lang="ru-RU" sz="3200" b="1" dirty="0">
                <a:solidFill>
                  <a:schemeClr val="hlink"/>
                </a:solidFill>
              </a:rPr>
              <a:t>?</a:t>
            </a:r>
          </a:p>
        </p:txBody>
      </p:sp>
      <p:pic>
        <p:nvPicPr>
          <p:cNvPr id="16389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6263" y="2982913"/>
            <a:ext cx="1979612" cy="1454150"/>
          </a:xfrm>
          <a:noFill/>
        </p:spPr>
      </p:pic>
      <p:pic>
        <p:nvPicPr>
          <p:cNvPr id="16390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661275" y="2997200"/>
            <a:ext cx="1190625" cy="1757363"/>
          </a:xfrm>
          <a:noFill/>
        </p:spPr>
      </p:pic>
      <p:sp>
        <p:nvSpPr>
          <p:cNvPr id="16391" name="Line 8"/>
          <p:cNvSpPr>
            <a:spLocks noChangeShapeType="1"/>
          </p:cNvSpPr>
          <p:nvPr/>
        </p:nvSpPr>
        <p:spPr bwMode="auto">
          <a:xfrm>
            <a:off x="0" y="3933825"/>
            <a:ext cx="8243888" cy="29241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6392" name="Picture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627313" y="4076700"/>
            <a:ext cx="1066800" cy="1574800"/>
          </a:xfrm>
          <a:noFill/>
        </p:spPr>
      </p:pic>
      <p:pic>
        <p:nvPicPr>
          <p:cNvPr id="16393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5075" y="4437063"/>
            <a:ext cx="13589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72075" y="4652963"/>
            <a:ext cx="1492250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463" y="2924175"/>
            <a:ext cx="849312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5" name="AutoShape 14"/>
          <p:cNvSpPr>
            <a:spLocks noChangeArrowheads="1"/>
          </p:cNvSpPr>
          <p:nvPr/>
        </p:nvSpPr>
        <p:spPr bwMode="auto">
          <a:xfrm>
            <a:off x="1260475" y="0"/>
            <a:ext cx="6696075" cy="936625"/>
          </a:xfrm>
          <a:prstGeom prst="horizontalScroll">
            <a:avLst>
              <a:gd name="adj" fmla="val 12500"/>
            </a:avLst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dirty="0" smtClean="0">
                <a:solidFill>
                  <a:schemeClr val="tx2"/>
                </a:solidFill>
              </a:rPr>
              <a:t>Задача</a:t>
            </a:r>
            <a:endParaRPr lang="ru-RU" sz="2800" dirty="0">
              <a:solidFill>
                <a:schemeClr val="tx2"/>
              </a:solidFill>
            </a:endParaRP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331640" y="1484784"/>
            <a:ext cx="720155" cy="889000"/>
            <a:chOff x="748" y="799"/>
            <a:chExt cx="499" cy="560"/>
          </a:xfrm>
        </p:grpSpPr>
        <p:sp>
          <p:nvSpPr>
            <p:cNvPr id="16402" name="Text Box 18"/>
            <p:cNvSpPr txBox="1">
              <a:spLocks noChangeArrowheads="1"/>
            </p:cNvSpPr>
            <p:nvPr/>
          </p:nvSpPr>
          <p:spPr bwMode="auto">
            <a:xfrm>
              <a:off x="839" y="799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 smtClean="0"/>
                <a:t>1</a:t>
              </a:r>
              <a:endParaRPr lang="ru-RU" sz="2400" b="1" dirty="0"/>
            </a:p>
          </p:txBody>
        </p:sp>
        <p:sp>
          <p:nvSpPr>
            <p:cNvPr id="16403" name="Text Box 19"/>
            <p:cNvSpPr txBox="1">
              <a:spLocks noChangeArrowheads="1"/>
            </p:cNvSpPr>
            <p:nvPr/>
          </p:nvSpPr>
          <p:spPr bwMode="auto">
            <a:xfrm>
              <a:off x="793" y="1071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3</a:t>
              </a:r>
            </a:p>
          </p:txBody>
        </p:sp>
        <p:sp>
          <p:nvSpPr>
            <p:cNvPr id="16404" name="Line 21"/>
            <p:cNvSpPr>
              <a:spLocks noChangeShapeType="1"/>
            </p:cNvSpPr>
            <p:nvPr/>
          </p:nvSpPr>
          <p:spPr bwMode="auto">
            <a:xfrm flipV="1">
              <a:off x="748" y="1071"/>
              <a:ext cx="363" cy="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804025" y="2060575"/>
            <a:ext cx="863600" cy="889000"/>
            <a:chOff x="703" y="799"/>
            <a:chExt cx="544" cy="560"/>
          </a:xfrm>
        </p:grpSpPr>
        <p:sp>
          <p:nvSpPr>
            <p:cNvPr id="16399" name="Text Box 24"/>
            <p:cNvSpPr txBox="1">
              <a:spLocks noChangeArrowheads="1"/>
            </p:cNvSpPr>
            <p:nvPr/>
          </p:nvSpPr>
          <p:spPr bwMode="auto">
            <a:xfrm>
              <a:off x="703" y="799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  1</a:t>
              </a:r>
            </a:p>
          </p:txBody>
        </p:sp>
        <p:sp>
          <p:nvSpPr>
            <p:cNvPr id="16400" name="Text Box 25"/>
            <p:cNvSpPr txBox="1">
              <a:spLocks noChangeArrowheads="1"/>
            </p:cNvSpPr>
            <p:nvPr/>
          </p:nvSpPr>
          <p:spPr bwMode="auto">
            <a:xfrm>
              <a:off x="793" y="1071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4</a:t>
              </a:r>
            </a:p>
          </p:txBody>
        </p:sp>
        <p:sp>
          <p:nvSpPr>
            <p:cNvPr id="16401" name="Line 26"/>
            <p:cNvSpPr>
              <a:spLocks noChangeShapeType="1"/>
            </p:cNvSpPr>
            <p:nvPr/>
          </p:nvSpPr>
          <p:spPr bwMode="auto">
            <a:xfrm>
              <a:off x="703" y="1071"/>
              <a:ext cx="4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827584" y="1700808"/>
            <a:ext cx="611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57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21D6E0"/>
            </a:gs>
            <a:gs pos="25000">
              <a:srgbClr val="21D6E0"/>
            </a:gs>
            <a:gs pos="75000">
              <a:srgbClr val="0087E6"/>
            </a:gs>
            <a:gs pos="100000">
              <a:srgbClr val="03D4A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38" y="928688"/>
            <a:ext cx="8043862" cy="16430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Тема  урока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:</a:t>
            </a:r>
            <a:r>
              <a:rPr lang="ru-RU" dirty="0" smtClean="0">
                <a:latin typeface="Georgia" pitchFamily="18" charset="0"/>
              </a:rPr>
              <a:t/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    </a:t>
            </a:r>
            <a:br>
              <a:rPr lang="ru-RU" dirty="0" smtClean="0">
                <a:latin typeface="Georgia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Georgia" pitchFamily="18" charset="0"/>
              </a:rPr>
              <a:t>«Умножение  смешанных  чисел»</a:t>
            </a:r>
            <a:endParaRPr lang="ru-RU" b="1" dirty="0">
              <a:solidFill>
                <a:srgbClr val="7030A0"/>
              </a:solidFill>
              <a:latin typeface="Georgia" pitchFamily="18" charset="0"/>
            </a:endParaRPr>
          </a:p>
        </p:txBody>
      </p:sp>
      <p:pic>
        <p:nvPicPr>
          <p:cNvPr id="15363" name="Picture 23" descr="j02321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63" y="3429000"/>
            <a:ext cx="2316162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536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" y="3286125"/>
            <a:ext cx="2014537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536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63" y="4500563"/>
            <a:ext cx="2405062" cy="111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600">
                <a:latin typeface="Calibri" pitchFamily="34" charset="0"/>
                <a:cs typeface="Times New Roman" pitchFamily="18" charset="0"/>
              </a:rPr>
              <a:t>          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500063" y="4235450"/>
            <a:ext cx="44291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dirty="0">
                <a:solidFill>
                  <a:srgbClr val="008000"/>
                </a:solidFill>
                <a:latin typeface="Bookman Old Style" pitchFamily="18" charset="0"/>
              </a:rPr>
              <a:t>3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>
            <a:off x="500063" y="4768850"/>
            <a:ext cx="442912" cy="1588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500063" y="4722813"/>
            <a:ext cx="442912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5</a:t>
            </a: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-214313" y="4459288"/>
            <a:ext cx="1143001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dirty="0">
                <a:solidFill>
                  <a:srgbClr val="008000"/>
                </a:solidFill>
                <a:latin typeface="Bookman Old Style" pitchFamily="18" charset="0"/>
              </a:rPr>
              <a:t>9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863600" y="4437063"/>
            <a:ext cx="42227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∙</a:t>
            </a:r>
          </a:p>
        </p:txBody>
      </p: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1357313" y="4246563"/>
            <a:ext cx="442912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5</a:t>
            </a: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>
            <a:off x="1357313" y="4779963"/>
            <a:ext cx="442912" cy="1587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1143000" y="4733925"/>
            <a:ext cx="85725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12</a:t>
            </a:r>
          </a:p>
        </p:txBody>
      </p: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936625" y="4438650"/>
            <a:ext cx="6350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1</a:t>
            </a:r>
          </a:p>
        </p:txBody>
      </p: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1643063" y="4448175"/>
            <a:ext cx="64135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=</a:t>
            </a:r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1928813" y="4214813"/>
            <a:ext cx="79375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48</a:t>
            </a:r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2138363" y="4748213"/>
            <a:ext cx="442912" cy="1587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2138363" y="4702175"/>
            <a:ext cx="44291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5</a:t>
            </a:r>
          </a:p>
        </p:txBody>
      </p: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2357438" y="4403725"/>
            <a:ext cx="64135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∙</a:t>
            </a:r>
          </a:p>
        </p:txBody>
      </p: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2571750" y="4214813"/>
            <a:ext cx="8509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17</a:t>
            </a:r>
          </a:p>
        </p:txBody>
      </p:sp>
      <p:cxnSp>
        <p:nvCxnSpPr>
          <p:cNvPr id="104" name="Прямая соединительная линия 103"/>
          <p:cNvCxnSpPr/>
          <p:nvPr/>
        </p:nvCxnSpPr>
        <p:spPr>
          <a:xfrm>
            <a:off x="2773363" y="4748213"/>
            <a:ext cx="442912" cy="1587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>
            <a:spLocks noChangeArrowheads="1"/>
          </p:cNvSpPr>
          <p:nvPr/>
        </p:nvSpPr>
        <p:spPr bwMode="auto">
          <a:xfrm>
            <a:off x="2571750" y="4702175"/>
            <a:ext cx="8509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12</a:t>
            </a:r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>
            <a:off x="3140075" y="4449763"/>
            <a:ext cx="57467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>
                <a:solidFill>
                  <a:srgbClr val="008000"/>
                </a:solidFill>
                <a:latin typeface="Bookman Old Style" pitchFamily="18" charset="0"/>
              </a:rPr>
              <a:t>=</a:t>
            </a:r>
            <a:endParaRPr lang="ru-RU" sz="350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112" name="TextBox 111"/>
          <p:cNvSpPr txBox="1">
            <a:spLocks noChangeArrowheads="1"/>
          </p:cNvSpPr>
          <p:nvPr/>
        </p:nvSpPr>
        <p:spPr bwMode="auto">
          <a:xfrm>
            <a:off x="7643813" y="4438650"/>
            <a:ext cx="782637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13</a:t>
            </a: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8343900" y="4222750"/>
            <a:ext cx="442913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>
                <a:solidFill>
                  <a:srgbClr val="008000"/>
                </a:solidFill>
                <a:latin typeface="Bookman Old Style" pitchFamily="18" charset="0"/>
              </a:rPr>
              <a:t>3</a:t>
            </a:r>
            <a:endParaRPr lang="ru-RU" sz="3500">
              <a:solidFill>
                <a:srgbClr val="008000"/>
              </a:solidFill>
              <a:latin typeface="Bookman Old Style" pitchFamily="18" charset="0"/>
            </a:endParaRPr>
          </a:p>
        </p:txBody>
      </p:sp>
      <p:cxnSp>
        <p:nvCxnSpPr>
          <p:cNvPr id="114" name="Прямая соединительная линия 113"/>
          <p:cNvCxnSpPr/>
          <p:nvPr/>
        </p:nvCxnSpPr>
        <p:spPr>
          <a:xfrm>
            <a:off x="8343900" y="4756150"/>
            <a:ext cx="442913" cy="1588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>
            <a:spLocks noChangeArrowheads="1"/>
          </p:cNvSpPr>
          <p:nvPr/>
        </p:nvSpPr>
        <p:spPr bwMode="auto">
          <a:xfrm>
            <a:off x="8343900" y="4710113"/>
            <a:ext cx="442913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5</a:t>
            </a:r>
          </a:p>
        </p:txBody>
      </p: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4849813" y="4435475"/>
            <a:ext cx="5080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>
                <a:solidFill>
                  <a:srgbClr val="008000"/>
                </a:solidFill>
                <a:latin typeface="Bookman Old Style" pitchFamily="18" charset="0"/>
              </a:rPr>
              <a:t>=</a:t>
            </a:r>
            <a:endParaRPr lang="ru-RU" sz="350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117" name="TextBox 116"/>
          <p:cNvSpPr txBox="1">
            <a:spLocks noChangeArrowheads="1"/>
          </p:cNvSpPr>
          <p:nvPr/>
        </p:nvSpPr>
        <p:spPr bwMode="auto">
          <a:xfrm>
            <a:off x="3500438" y="4214813"/>
            <a:ext cx="157162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48∙17</a:t>
            </a: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>
            <a:off x="3646488" y="4749800"/>
            <a:ext cx="1285875" cy="1588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3646488" y="4702175"/>
            <a:ext cx="128587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5∙12</a:t>
            </a:r>
          </a:p>
        </p:txBody>
      </p: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6424613" y="4435475"/>
            <a:ext cx="5080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>
                <a:solidFill>
                  <a:srgbClr val="008000"/>
                </a:solidFill>
                <a:latin typeface="Bookman Old Style" pitchFamily="18" charset="0"/>
              </a:rPr>
              <a:t>=</a:t>
            </a:r>
            <a:endParaRPr lang="ru-RU" sz="350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5214938" y="4214813"/>
            <a:ext cx="128587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4∙17</a:t>
            </a:r>
          </a:p>
        </p:txBody>
      </p:sp>
      <p:cxnSp>
        <p:nvCxnSpPr>
          <p:cNvPr id="122" name="Прямая соединительная линия 121"/>
          <p:cNvCxnSpPr/>
          <p:nvPr/>
        </p:nvCxnSpPr>
        <p:spPr>
          <a:xfrm>
            <a:off x="5281613" y="4749800"/>
            <a:ext cx="1143000" cy="1588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>
            <a:spLocks noChangeArrowheads="1"/>
          </p:cNvSpPr>
          <p:nvPr/>
        </p:nvSpPr>
        <p:spPr bwMode="auto">
          <a:xfrm>
            <a:off x="5281613" y="4702175"/>
            <a:ext cx="11430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5</a:t>
            </a:r>
          </a:p>
        </p:txBody>
      </p:sp>
      <p:sp>
        <p:nvSpPr>
          <p:cNvPr id="124" name="TextBox 123"/>
          <p:cNvSpPr txBox="1">
            <a:spLocks noChangeArrowheads="1"/>
          </p:cNvSpPr>
          <p:nvPr/>
        </p:nvSpPr>
        <p:spPr bwMode="auto">
          <a:xfrm>
            <a:off x="6575425" y="4214813"/>
            <a:ext cx="1143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68</a:t>
            </a:r>
          </a:p>
        </p:txBody>
      </p:sp>
      <p:cxnSp>
        <p:nvCxnSpPr>
          <p:cNvPr id="125" name="Прямая соединительная линия 124"/>
          <p:cNvCxnSpPr/>
          <p:nvPr/>
        </p:nvCxnSpPr>
        <p:spPr>
          <a:xfrm>
            <a:off x="6926263" y="4748213"/>
            <a:ext cx="442912" cy="1587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6575425" y="4702175"/>
            <a:ext cx="11430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solidFill>
                  <a:srgbClr val="008000"/>
                </a:solidFill>
                <a:latin typeface="Bookman Old Style" pitchFamily="18" charset="0"/>
              </a:rPr>
              <a:t>5</a:t>
            </a:r>
          </a:p>
        </p:txBody>
      </p: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7392988" y="4419600"/>
            <a:ext cx="5080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>
                <a:solidFill>
                  <a:srgbClr val="008000"/>
                </a:solidFill>
                <a:latin typeface="Bookman Old Style" pitchFamily="18" charset="0"/>
              </a:rPr>
              <a:t>=</a:t>
            </a:r>
            <a:endParaRPr lang="ru-RU" sz="350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51519" y="404664"/>
            <a:ext cx="853529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ДЛЯ ТОГО, ЧТОБЫ ВЫПОЛНИТЬ УМНОЖЕНИЕ СМЕШАННЫХ ЧИСЕЛ, НАДО ИХ ЗАПИСАТЬ В ВИДЕ НЕПРАВИЛЬНЫХ ДРОБЕЙ, А ЗАТЕМ ВОСПОЛЬЗОВАТЬСЯ ПРАВИЛОМ УМНОЖЕНИЯ ДРОБЕЙ.</a:t>
            </a:r>
            <a:endParaRPr lang="ru-RU" sz="3200" i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90" grpId="0"/>
      <p:bldP spid="91" grpId="0"/>
      <p:bldP spid="92" grpId="0"/>
      <p:bldP spid="93" grpId="0"/>
      <p:bldP spid="95" grpId="0"/>
      <p:bldP spid="96" grpId="0"/>
      <p:bldP spid="97" grpId="0"/>
      <p:bldP spid="98" grpId="0"/>
      <p:bldP spid="100" grpId="0"/>
      <p:bldP spid="102" grpId="0"/>
      <p:bldP spid="103" grpId="0"/>
      <p:bldP spid="105" grpId="0"/>
      <p:bldP spid="106" grpId="0"/>
      <p:bldP spid="112" grpId="0"/>
      <p:bldP spid="113" grpId="0"/>
      <p:bldP spid="115" grpId="0"/>
      <p:bldP spid="116" grpId="0"/>
      <p:bldP spid="117" grpId="0"/>
      <p:bldP spid="119" grpId="0"/>
      <p:bldP spid="120" grpId="0"/>
      <p:bldP spid="121" grpId="0"/>
      <p:bldP spid="123" grpId="0"/>
      <p:bldP spid="124" grpId="0"/>
      <p:bldP spid="126" grpId="0"/>
      <p:bldP spid="1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1863" y="2997200"/>
            <a:ext cx="1185862" cy="1573213"/>
          </a:xfrm>
          <a:noFill/>
        </p:spPr>
      </p:pic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0" y="2781300"/>
            <a:ext cx="9144000" cy="24479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" y="765175"/>
            <a:ext cx="882015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chemeClr val="hlink"/>
                </a:solidFill>
              </a:rPr>
              <a:t>Автомашина движется</a:t>
            </a:r>
            <a:r>
              <a:rPr lang="ru-RU" sz="3200" b="1" dirty="0">
                <a:solidFill>
                  <a:schemeClr val="bg2"/>
                </a:solidFill>
              </a:rPr>
              <a:t> </a:t>
            </a:r>
            <a:r>
              <a:rPr lang="ru-RU" sz="3200" b="1" dirty="0">
                <a:solidFill>
                  <a:schemeClr val="hlink"/>
                </a:solidFill>
              </a:rPr>
              <a:t>со </a:t>
            </a:r>
            <a:r>
              <a:rPr lang="ru-RU" sz="3200" b="1" dirty="0" smtClean="0">
                <a:solidFill>
                  <a:schemeClr val="hlink"/>
                </a:solidFill>
              </a:rPr>
              <a:t>скоростью</a:t>
            </a:r>
            <a:r>
              <a:rPr lang="ru-RU" sz="3200" b="1" dirty="0" smtClean="0">
                <a:solidFill>
                  <a:schemeClr val="bg2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sz="3200" b="1" dirty="0" smtClean="0"/>
              <a:t>   км/ч</a:t>
            </a:r>
            <a:r>
              <a:rPr lang="ru-RU" sz="3200" b="1" dirty="0"/>
              <a:t>.    </a:t>
            </a:r>
            <a:r>
              <a:rPr lang="ru-RU" sz="3200" b="1" dirty="0">
                <a:solidFill>
                  <a:schemeClr val="hlink"/>
                </a:solidFill>
              </a:rPr>
              <a:t>Какой </a:t>
            </a:r>
            <a:r>
              <a:rPr lang="ru-RU" sz="3200" b="1" u="sng" dirty="0">
                <a:solidFill>
                  <a:srgbClr val="6600CC"/>
                </a:solidFill>
              </a:rPr>
              <a:t>путь</a:t>
            </a:r>
            <a:r>
              <a:rPr lang="ru-RU" sz="3200" b="1" dirty="0">
                <a:solidFill>
                  <a:schemeClr val="bg2"/>
                </a:solidFill>
              </a:rPr>
              <a:t> </a:t>
            </a:r>
            <a:r>
              <a:rPr lang="ru-RU" sz="3200" b="1" dirty="0">
                <a:solidFill>
                  <a:schemeClr val="hlink"/>
                </a:solidFill>
              </a:rPr>
              <a:t>прошла  </a:t>
            </a:r>
          </a:p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chemeClr val="hlink"/>
                </a:solidFill>
              </a:rPr>
              <a:t>          автомашина </a:t>
            </a:r>
            <a:r>
              <a:rPr lang="ru-RU" sz="3200" b="1" dirty="0"/>
              <a:t>за 9ч</a:t>
            </a:r>
            <a:r>
              <a:rPr lang="ru-RU" sz="3200" b="1" dirty="0">
                <a:solidFill>
                  <a:schemeClr val="hlink"/>
                </a:solidFill>
              </a:rPr>
              <a:t>?  </a:t>
            </a:r>
            <a:r>
              <a:rPr lang="ru-RU" sz="3200" b="1" dirty="0">
                <a:solidFill>
                  <a:srgbClr val="800000"/>
                </a:solidFill>
              </a:rPr>
              <a:t>За       ч</a:t>
            </a:r>
            <a:r>
              <a:rPr lang="ru-RU" sz="3200" b="1" dirty="0">
                <a:solidFill>
                  <a:schemeClr val="hlink"/>
                </a:solidFill>
              </a:rPr>
              <a:t>?</a:t>
            </a:r>
          </a:p>
        </p:txBody>
      </p:sp>
      <p:pic>
        <p:nvPicPr>
          <p:cNvPr id="16389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6263" y="2982913"/>
            <a:ext cx="1979612" cy="1454150"/>
          </a:xfrm>
          <a:noFill/>
        </p:spPr>
      </p:pic>
      <p:pic>
        <p:nvPicPr>
          <p:cNvPr id="16390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661275" y="2997200"/>
            <a:ext cx="1190625" cy="1757363"/>
          </a:xfrm>
          <a:noFill/>
        </p:spPr>
      </p:pic>
      <p:sp>
        <p:nvSpPr>
          <p:cNvPr id="16391" name="Line 8"/>
          <p:cNvSpPr>
            <a:spLocks noChangeShapeType="1"/>
          </p:cNvSpPr>
          <p:nvPr/>
        </p:nvSpPr>
        <p:spPr bwMode="auto">
          <a:xfrm>
            <a:off x="0" y="3933825"/>
            <a:ext cx="8243888" cy="29241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6392" name="Picture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627313" y="4076700"/>
            <a:ext cx="1066800" cy="1574800"/>
          </a:xfrm>
          <a:noFill/>
        </p:spPr>
      </p:pic>
      <p:pic>
        <p:nvPicPr>
          <p:cNvPr id="16393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5075" y="4437063"/>
            <a:ext cx="13589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72075" y="4652963"/>
            <a:ext cx="1492250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463" y="2924175"/>
            <a:ext cx="849312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5" name="AutoShape 14"/>
          <p:cNvSpPr>
            <a:spLocks noChangeArrowheads="1"/>
          </p:cNvSpPr>
          <p:nvPr/>
        </p:nvSpPr>
        <p:spPr bwMode="auto">
          <a:xfrm>
            <a:off x="1260475" y="0"/>
            <a:ext cx="6696075" cy="936625"/>
          </a:xfrm>
          <a:prstGeom prst="horizontalScroll">
            <a:avLst>
              <a:gd name="adj" fmla="val 12500"/>
            </a:avLst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dirty="0" smtClean="0">
                <a:solidFill>
                  <a:schemeClr val="tx2"/>
                </a:solidFill>
              </a:rPr>
              <a:t>Задача</a:t>
            </a:r>
            <a:endParaRPr lang="ru-RU" sz="2800" dirty="0">
              <a:solidFill>
                <a:schemeClr val="tx2"/>
              </a:solidFill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331640" y="1484784"/>
            <a:ext cx="720155" cy="889000"/>
            <a:chOff x="748" y="799"/>
            <a:chExt cx="499" cy="560"/>
          </a:xfrm>
        </p:grpSpPr>
        <p:sp>
          <p:nvSpPr>
            <p:cNvPr id="16402" name="Text Box 18"/>
            <p:cNvSpPr txBox="1">
              <a:spLocks noChangeArrowheads="1"/>
            </p:cNvSpPr>
            <p:nvPr/>
          </p:nvSpPr>
          <p:spPr bwMode="auto">
            <a:xfrm>
              <a:off x="839" y="799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 smtClean="0"/>
                <a:t>1</a:t>
              </a:r>
              <a:endParaRPr lang="ru-RU" sz="2400" b="1" dirty="0"/>
            </a:p>
          </p:txBody>
        </p:sp>
        <p:sp>
          <p:nvSpPr>
            <p:cNvPr id="16403" name="Text Box 19"/>
            <p:cNvSpPr txBox="1">
              <a:spLocks noChangeArrowheads="1"/>
            </p:cNvSpPr>
            <p:nvPr/>
          </p:nvSpPr>
          <p:spPr bwMode="auto">
            <a:xfrm>
              <a:off x="793" y="1071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3</a:t>
              </a:r>
            </a:p>
          </p:txBody>
        </p:sp>
        <p:sp>
          <p:nvSpPr>
            <p:cNvPr id="16404" name="Line 21"/>
            <p:cNvSpPr>
              <a:spLocks noChangeShapeType="1"/>
            </p:cNvSpPr>
            <p:nvPr/>
          </p:nvSpPr>
          <p:spPr bwMode="auto">
            <a:xfrm flipV="1">
              <a:off x="748" y="1071"/>
              <a:ext cx="363" cy="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6804025" y="2060575"/>
            <a:ext cx="863600" cy="889000"/>
            <a:chOff x="703" y="799"/>
            <a:chExt cx="544" cy="560"/>
          </a:xfrm>
        </p:grpSpPr>
        <p:sp>
          <p:nvSpPr>
            <p:cNvPr id="16399" name="Text Box 24"/>
            <p:cNvSpPr txBox="1">
              <a:spLocks noChangeArrowheads="1"/>
            </p:cNvSpPr>
            <p:nvPr/>
          </p:nvSpPr>
          <p:spPr bwMode="auto">
            <a:xfrm>
              <a:off x="703" y="799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  1</a:t>
              </a:r>
            </a:p>
          </p:txBody>
        </p:sp>
        <p:sp>
          <p:nvSpPr>
            <p:cNvPr id="16400" name="Text Box 25"/>
            <p:cNvSpPr txBox="1">
              <a:spLocks noChangeArrowheads="1"/>
            </p:cNvSpPr>
            <p:nvPr/>
          </p:nvSpPr>
          <p:spPr bwMode="auto">
            <a:xfrm>
              <a:off x="793" y="1071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4</a:t>
              </a:r>
            </a:p>
          </p:txBody>
        </p:sp>
        <p:sp>
          <p:nvSpPr>
            <p:cNvPr id="16401" name="Line 26"/>
            <p:cNvSpPr>
              <a:spLocks noChangeShapeType="1"/>
            </p:cNvSpPr>
            <p:nvPr/>
          </p:nvSpPr>
          <p:spPr bwMode="auto">
            <a:xfrm>
              <a:off x="703" y="1071"/>
              <a:ext cx="4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827584" y="1700808"/>
            <a:ext cx="611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57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Freeform 2" descr="Пергамент"/>
          <p:cNvSpPr>
            <a:spLocks/>
          </p:cNvSpPr>
          <p:nvPr/>
        </p:nvSpPr>
        <p:spPr bwMode="auto">
          <a:xfrm>
            <a:off x="-25400" y="0"/>
            <a:ext cx="1625600" cy="6896100"/>
          </a:xfrm>
          <a:custGeom>
            <a:avLst/>
            <a:gdLst>
              <a:gd name="T0" fmla="*/ 1016 w 1024"/>
              <a:gd name="T1" fmla="*/ 3152 h 4344"/>
              <a:gd name="T2" fmla="*/ 1024 w 1024"/>
              <a:gd name="T3" fmla="*/ 1216 h 4344"/>
              <a:gd name="T4" fmla="*/ 0 w 1024"/>
              <a:gd name="T5" fmla="*/ 0 h 4344"/>
              <a:gd name="T6" fmla="*/ 8 w 1024"/>
              <a:gd name="T7" fmla="*/ 8 h 4344"/>
              <a:gd name="T8" fmla="*/ 8 w 1024"/>
              <a:gd name="T9" fmla="*/ 4344 h 4344"/>
              <a:gd name="T10" fmla="*/ 1016 w 1024"/>
              <a:gd name="T11" fmla="*/ 3152 h 4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24"/>
              <a:gd name="T19" fmla="*/ 0 h 4344"/>
              <a:gd name="T20" fmla="*/ 1024 w 1024"/>
              <a:gd name="T21" fmla="*/ 4344 h 4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24" h="4344">
                <a:moveTo>
                  <a:pt x="1016" y="3152"/>
                </a:moveTo>
                <a:lnTo>
                  <a:pt x="1024" y="1216"/>
                </a:lnTo>
                <a:lnTo>
                  <a:pt x="0" y="0"/>
                </a:lnTo>
                <a:lnTo>
                  <a:pt x="8" y="8"/>
                </a:lnTo>
                <a:lnTo>
                  <a:pt x="8" y="4344"/>
                </a:lnTo>
                <a:lnTo>
                  <a:pt x="1016" y="3152"/>
                </a:lnTo>
                <a:close/>
              </a:path>
            </a:pathLst>
          </a:custGeom>
          <a:blipFill dpi="0" rotWithShape="1">
            <a:blip r:embed="rId4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5" name="Freeform 3" descr="Пергамент"/>
          <p:cNvSpPr>
            <a:spLocks/>
          </p:cNvSpPr>
          <p:nvPr/>
        </p:nvSpPr>
        <p:spPr bwMode="auto">
          <a:xfrm>
            <a:off x="1574800" y="1765300"/>
            <a:ext cx="6121400" cy="3238500"/>
          </a:xfrm>
          <a:custGeom>
            <a:avLst/>
            <a:gdLst>
              <a:gd name="T0" fmla="*/ 0 w 3856"/>
              <a:gd name="T1" fmla="*/ 2040 h 2040"/>
              <a:gd name="T2" fmla="*/ 3856 w 3856"/>
              <a:gd name="T3" fmla="*/ 2016 h 2040"/>
              <a:gd name="T4" fmla="*/ 3824 w 3856"/>
              <a:gd name="T5" fmla="*/ 0 h 2040"/>
              <a:gd name="T6" fmla="*/ 0 w 3856"/>
              <a:gd name="T7" fmla="*/ 56 h 2040"/>
              <a:gd name="T8" fmla="*/ 0 w 3856"/>
              <a:gd name="T9" fmla="*/ 2040 h 20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56"/>
              <a:gd name="T16" fmla="*/ 0 h 2040"/>
              <a:gd name="T17" fmla="*/ 3856 w 3856"/>
              <a:gd name="T18" fmla="*/ 2040 h 20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56" h="2040">
                <a:moveTo>
                  <a:pt x="0" y="2040"/>
                </a:moveTo>
                <a:lnTo>
                  <a:pt x="3856" y="2016"/>
                </a:lnTo>
                <a:lnTo>
                  <a:pt x="3824" y="0"/>
                </a:lnTo>
                <a:lnTo>
                  <a:pt x="0" y="56"/>
                </a:lnTo>
                <a:lnTo>
                  <a:pt x="0" y="2040"/>
                </a:lnTo>
                <a:close/>
              </a:path>
            </a:pathLst>
          </a:custGeom>
          <a:blipFill dpi="0" rotWithShape="1">
            <a:blip r:embed="rId4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6" name="Freeform 4"/>
          <p:cNvSpPr>
            <a:spLocks/>
          </p:cNvSpPr>
          <p:nvPr/>
        </p:nvSpPr>
        <p:spPr bwMode="auto">
          <a:xfrm>
            <a:off x="1574800" y="1778000"/>
            <a:ext cx="5969000" cy="101600"/>
          </a:xfrm>
          <a:custGeom>
            <a:avLst/>
            <a:gdLst>
              <a:gd name="T0" fmla="*/ 0 w 3760"/>
              <a:gd name="T1" fmla="*/ 64 h 64"/>
              <a:gd name="T2" fmla="*/ 3760 w 3760"/>
              <a:gd name="T3" fmla="*/ 0 h 64"/>
              <a:gd name="T4" fmla="*/ 0 60000 65536"/>
              <a:gd name="T5" fmla="*/ 0 60000 65536"/>
              <a:gd name="T6" fmla="*/ 0 w 3760"/>
              <a:gd name="T7" fmla="*/ 0 h 64"/>
              <a:gd name="T8" fmla="*/ 3760 w 3760"/>
              <a:gd name="T9" fmla="*/ 64 h 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60" h="64">
                <a:moveTo>
                  <a:pt x="0" y="64"/>
                </a:moveTo>
                <a:lnTo>
                  <a:pt x="376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 rot="16200000">
            <a:off x="1361281" y="2478882"/>
            <a:ext cx="14890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3м</a:t>
            </a:r>
            <a:r>
              <a:rPr lang="ru-RU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2058" name="Freeform 6"/>
          <p:cNvSpPr>
            <a:spLocks/>
          </p:cNvSpPr>
          <p:nvPr/>
        </p:nvSpPr>
        <p:spPr bwMode="auto">
          <a:xfrm>
            <a:off x="2552700" y="4953000"/>
            <a:ext cx="5016500" cy="12700"/>
          </a:xfrm>
          <a:custGeom>
            <a:avLst/>
            <a:gdLst>
              <a:gd name="T0" fmla="*/ 0 w 3160"/>
              <a:gd name="T1" fmla="*/ 8 h 8"/>
              <a:gd name="T2" fmla="*/ 3160 w 3160"/>
              <a:gd name="T3" fmla="*/ 0 h 8"/>
              <a:gd name="T4" fmla="*/ 0 60000 65536"/>
              <a:gd name="T5" fmla="*/ 0 60000 65536"/>
              <a:gd name="T6" fmla="*/ 0 w 3160"/>
              <a:gd name="T7" fmla="*/ 0 h 8"/>
              <a:gd name="T8" fmla="*/ 3160 w 3160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60" h="8">
                <a:moveTo>
                  <a:pt x="0" y="8"/>
                </a:moveTo>
                <a:lnTo>
                  <a:pt x="316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9" name="Freeform 7"/>
          <p:cNvSpPr>
            <a:spLocks/>
          </p:cNvSpPr>
          <p:nvPr/>
        </p:nvSpPr>
        <p:spPr bwMode="auto">
          <a:xfrm>
            <a:off x="1574800" y="1828800"/>
            <a:ext cx="1588" cy="3251200"/>
          </a:xfrm>
          <a:custGeom>
            <a:avLst/>
            <a:gdLst>
              <a:gd name="T0" fmla="*/ 0 w 1"/>
              <a:gd name="T1" fmla="*/ 0 h 2048"/>
              <a:gd name="T2" fmla="*/ 0 w 1"/>
              <a:gd name="T3" fmla="*/ 2048 h 2048"/>
              <a:gd name="T4" fmla="*/ 0 60000 65536"/>
              <a:gd name="T5" fmla="*/ 0 60000 65536"/>
              <a:gd name="T6" fmla="*/ 0 w 1"/>
              <a:gd name="T7" fmla="*/ 0 h 2048"/>
              <a:gd name="T8" fmla="*/ 1 w 1"/>
              <a:gd name="T9" fmla="*/ 2048 h 20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048">
                <a:moveTo>
                  <a:pt x="0" y="0"/>
                </a:moveTo>
                <a:lnTo>
                  <a:pt x="0" y="204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0" name="Freeform 8"/>
          <p:cNvSpPr>
            <a:spLocks/>
          </p:cNvSpPr>
          <p:nvPr/>
        </p:nvSpPr>
        <p:spPr bwMode="auto">
          <a:xfrm>
            <a:off x="7696200" y="1866900"/>
            <a:ext cx="1588" cy="3124200"/>
          </a:xfrm>
          <a:custGeom>
            <a:avLst/>
            <a:gdLst>
              <a:gd name="T0" fmla="*/ 0 w 1"/>
              <a:gd name="T1" fmla="*/ 0 h 1968"/>
              <a:gd name="T2" fmla="*/ 0 w 1"/>
              <a:gd name="T3" fmla="*/ 1968 h 1968"/>
              <a:gd name="T4" fmla="*/ 0 60000 65536"/>
              <a:gd name="T5" fmla="*/ 0 60000 65536"/>
              <a:gd name="T6" fmla="*/ 0 w 1"/>
              <a:gd name="T7" fmla="*/ 0 h 1968"/>
              <a:gd name="T8" fmla="*/ 1 w 1"/>
              <a:gd name="T9" fmla="*/ 1968 h 19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968">
                <a:moveTo>
                  <a:pt x="0" y="0"/>
                </a:moveTo>
                <a:lnTo>
                  <a:pt x="0" y="196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1" name="Freeform 9"/>
          <p:cNvSpPr>
            <a:spLocks/>
          </p:cNvSpPr>
          <p:nvPr/>
        </p:nvSpPr>
        <p:spPr bwMode="auto">
          <a:xfrm>
            <a:off x="6921500" y="12700"/>
            <a:ext cx="1689100" cy="1739900"/>
          </a:xfrm>
          <a:custGeom>
            <a:avLst/>
            <a:gdLst>
              <a:gd name="T0" fmla="*/ 1064 w 1064"/>
              <a:gd name="T1" fmla="*/ 0 h 1096"/>
              <a:gd name="T2" fmla="*/ 0 w 1064"/>
              <a:gd name="T3" fmla="*/ 1096 h 1096"/>
              <a:gd name="T4" fmla="*/ 0 60000 65536"/>
              <a:gd name="T5" fmla="*/ 0 60000 65536"/>
              <a:gd name="T6" fmla="*/ 0 w 1064"/>
              <a:gd name="T7" fmla="*/ 0 h 1096"/>
              <a:gd name="T8" fmla="*/ 1064 w 1064"/>
              <a:gd name="T9" fmla="*/ 1096 h 10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64" h="1096">
                <a:moveTo>
                  <a:pt x="1064" y="0"/>
                </a:moveTo>
                <a:lnTo>
                  <a:pt x="0" y="109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2" name="Freeform 10"/>
          <p:cNvSpPr>
            <a:spLocks/>
          </p:cNvSpPr>
          <p:nvPr/>
        </p:nvSpPr>
        <p:spPr bwMode="auto">
          <a:xfrm>
            <a:off x="101600" y="5003800"/>
            <a:ext cx="1485900" cy="1803400"/>
          </a:xfrm>
          <a:custGeom>
            <a:avLst/>
            <a:gdLst>
              <a:gd name="T0" fmla="*/ 936 w 936"/>
              <a:gd name="T1" fmla="*/ 0 h 1136"/>
              <a:gd name="T2" fmla="*/ 0 w 936"/>
              <a:gd name="T3" fmla="*/ 1136 h 1136"/>
              <a:gd name="T4" fmla="*/ 0 60000 65536"/>
              <a:gd name="T5" fmla="*/ 0 60000 65536"/>
              <a:gd name="T6" fmla="*/ 0 w 936"/>
              <a:gd name="T7" fmla="*/ 0 h 1136"/>
              <a:gd name="T8" fmla="*/ 936 w 936"/>
              <a:gd name="T9" fmla="*/ 1136 h 11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36" h="1136">
                <a:moveTo>
                  <a:pt x="936" y="0"/>
                </a:moveTo>
                <a:lnTo>
                  <a:pt x="0" y="113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3" name="Freeform 11"/>
          <p:cNvSpPr>
            <a:spLocks/>
          </p:cNvSpPr>
          <p:nvPr/>
        </p:nvSpPr>
        <p:spPr bwMode="auto">
          <a:xfrm>
            <a:off x="7696200" y="4914900"/>
            <a:ext cx="1447800" cy="1968500"/>
          </a:xfrm>
          <a:custGeom>
            <a:avLst/>
            <a:gdLst>
              <a:gd name="T0" fmla="*/ 912 w 912"/>
              <a:gd name="T1" fmla="*/ 1240 h 1240"/>
              <a:gd name="T2" fmla="*/ 0 w 912"/>
              <a:gd name="T3" fmla="*/ 0 h 1240"/>
              <a:gd name="T4" fmla="*/ 0 60000 65536"/>
              <a:gd name="T5" fmla="*/ 0 60000 65536"/>
              <a:gd name="T6" fmla="*/ 0 w 912"/>
              <a:gd name="T7" fmla="*/ 0 h 1240"/>
              <a:gd name="T8" fmla="*/ 912 w 912"/>
              <a:gd name="T9" fmla="*/ 1240 h 12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12" h="1240">
                <a:moveTo>
                  <a:pt x="912" y="1240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4" name="Freeform 12"/>
          <p:cNvSpPr>
            <a:spLocks/>
          </p:cNvSpPr>
          <p:nvPr/>
        </p:nvSpPr>
        <p:spPr bwMode="auto">
          <a:xfrm>
            <a:off x="762000" y="0"/>
            <a:ext cx="1460500" cy="1828800"/>
          </a:xfrm>
          <a:custGeom>
            <a:avLst/>
            <a:gdLst>
              <a:gd name="T0" fmla="*/ 920 w 920"/>
              <a:gd name="T1" fmla="*/ 1152 h 1152"/>
              <a:gd name="T2" fmla="*/ 0 w 920"/>
              <a:gd name="T3" fmla="*/ 0 h 1152"/>
              <a:gd name="T4" fmla="*/ 0 60000 65536"/>
              <a:gd name="T5" fmla="*/ 0 60000 65536"/>
              <a:gd name="T6" fmla="*/ 0 w 920"/>
              <a:gd name="T7" fmla="*/ 0 h 1152"/>
              <a:gd name="T8" fmla="*/ 920 w 920"/>
              <a:gd name="T9" fmla="*/ 1152 h 11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0" h="1152">
                <a:moveTo>
                  <a:pt x="920" y="115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5" name="Freeform 13"/>
          <p:cNvSpPr>
            <a:spLocks/>
          </p:cNvSpPr>
          <p:nvPr/>
        </p:nvSpPr>
        <p:spPr bwMode="auto">
          <a:xfrm>
            <a:off x="2349500" y="-38100"/>
            <a:ext cx="1447800" cy="1816100"/>
          </a:xfrm>
          <a:custGeom>
            <a:avLst/>
            <a:gdLst>
              <a:gd name="T0" fmla="*/ 912 w 912"/>
              <a:gd name="T1" fmla="*/ 1144 h 1144"/>
              <a:gd name="T2" fmla="*/ 0 w 912"/>
              <a:gd name="T3" fmla="*/ 0 h 1144"/>
              <a:gd name="T4" fmla="*/ 0 60000 65536"/>
              <a:gd name="T5" fmla="*/ 0 60000 65536"/>
              <a:gd name="T6" fmla="*/ 0 w 912"/>
              <a:gd name="T7" fmla="*/ 0 h 1144"/>
              <a:gd name="T8" fmla="*/ 912 w 912"/>
              <a:gd name="T9" fmla="*/ 1144 h 1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12" h="1144">
                <a:moveTo>
                  <a:pt x="912" y="1144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6" name="Freeform 14"/>
          <p:cNvSpPr>
            <a:spLocks/>
          </p:cNvSpPr>
          <p:nvPr/>
        </p:nvSpPr>
        <p:spPr bwMode="auto">
          <a:xfrm>
            <a:off x="3162300" y="12700"/>
            <a:ext cx="1066800" cy="1765300"/>
          </a:xfrm>
          <a:custGeom>
            <a:avLst/>
            <a:gdLst>
              <a:gd name="T0" fmla="*/ 672 w 672"/>
              <a:gd name="T1" fmla="*/ 1112 h 1112"/>
              <a:gd name="T2" fmla="*/ 0 w 672"/>
              <a:gd name="T3" fmla="*/ 0 h 1112"/>
              <a:gd name="T4" fmla="*/ 0 60000 65536"/>
              <a:gd name="T5" fmla="*/ 0 60000 65536"/>
              <a:gd name="T6" fmla="*/ 0 w 672"/>
              <a:gd name="T7" fmla="*/ 0 h 1112"/>
              <a:gd name="T8" fmla="*/ 672 w 672"/>
              <a:gd name="T9" fmla="*/ 1112 h 1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72" h="1112">
                <a:moveTo>
                  <a:pt x="672" y="11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7" name="Freeform 15"/>
          <p:cNvSpPr>
            <a:spLocks/>
          </p:cNvSpPr>
          <p:nvPr/>
        </p:nvSpPr>
        <p:spPr bwMode="auto">
          <a:xfrm>
            <a:off x="4051300" y="12700"/>
            <a:ext cx="533400" cy="1765300"/>
          </a:xfrm>
          <a:custGeom>
            <a:avLst/>
            <a:gdLst>
              <a:gd name="T0" fmla="*/ 336 w 336"/>
              <a:gd name="T1" fmla="*/ 1112 h 1112"/>
              <a:gd name="T2" fmla="*/ 0 w 336"/>
              <a:gd name="T3" fmla="*/ 0 h 1112"/>
              <a:gd name="T4" fmla="*/ 0 60000 65536"/>
              <a:gd name="T5" fmla="*/ 0 60000 65536"/>
              <a:gd name="T6" fmla="*/ 0 w 336"/>
              <a:gd name="T7" fmla="*/ 0 h 1112"/>
              <a:gd name="T8" fmla="*/ 336 w 336"/>
              <a:gd name="T9" fmla="*/ 1112 h 1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36" h="1112">
                <a:moveTo>
                  <a:pt x="336" y="11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8" name="Freeform 16"/>
          <p:cNvSpPr>
            <a:spLocks/>
          </p:cNvSpPr>
          <p:nvPr/>
        </p:nvSpPr>
        <p:spPr bwMode="auto">
          <a:xfrm>
            <a:off x="5295900" y="-88900"/>
            <a:ext cx="203200" cy="1892300"/>
          </a:xfrm>
          <a:custGeom>
            <a:avLst/>
            <a:gdLst>
              <a:gd name="T0" fmla="*/ 0 w 128"/>
              <a:gd name="T1" fmla="*/ 1192 h 1192"/>
              <a:gd name="T2" fmla="*/ 128 w 128"/>
              <a:gd name="T3" fmla="*/ 0 h 1192"/>
              <a:gd name="T4" fmla="*/ 0 60000 65536"/>
              <a:gd name="T5" fmla="*/ 0 60000 65536"/>
              <a:gd name="T6" fmla="*/ 0 w 128"/>
              <a:gd name="T7" fmla="*/ 0 h 1192"/>
              <a:gd name="T8" fmla="*/ 128 w 128"/>
              <a:gd name="T9" fmla="*/ 1192 h 11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8" h="1192">
                <a:moveTo>
                  <a:pt x="0" y="1192"/>
                </a:moveTo>
                <a:lnTo>
                  <a:pt x="128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9" name="Freeform 17"/>
          <p:cNvSpPr>
            <a:spLocks/>
          </p:cNvSpPr>
          <p:nvPr/>
        </p:nvSpPr>
        <p:spPr bwMode="auto">
          <a:xfrm>
            <a:off x="5626100" y="-38100"/>
            <a:ext cx="482600" cy="1866900"/>
          </a:xfrm>
          <a:custGeom>
            <a:avLst/>
            <a:gdLst>
              <a:gd name="T0" fmla="*/ 0 w 304"/>
              <a:gd name="T1" fmla="*/ 1176 h 1176"/>
              <a:gd name="T2" fmla="*/ 304 w 304"/>
              <a:gd name="T3" fmla="*/ 0 h 1176"/>
              <a:gd name="T4" fmla="*/ 0 60000 65536"/>
              <a:gd name="T5" fmla="*/ 0 60000 65536"/>
              <a:gd name="T6" fmla="*/ 0 w 304"/>
              <a:gd name="T7" fmla="*/ 0 h 1176"/>
              <a:gd name="T8" fmla="*/ 304 w 304"/>
              <a:gd name="T9" fmla="*/ 1176 h 11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4" h="1176">
                <a:moveTo>
                  <a:pt x="0" y="1176"/>
                </a:moveTo>
                <a:lnTo>
                  <a:pt x="30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70" name="Freeform 18"/>
          <p:cNvSpPr>
            <a:spLocks/>
          </p:cNvSpPr>
          <p:nvPr/>
        </p:nvSpPr>
        <p:spPr bwMode="auto">
          <a:xfrm>
            <a:off x="5981700" y="-50800"/>
            <a:ext cx="812800" cy="1854200"/>
          </a:xfrm>
          <a:custGeom>
            <a:avLst/>
            <a:gdLst>
              <a:gd name="T0" fmla="*/ 0 w 512"/>
              <a:gd name="T1" fmla="*/ 1168 h 1168"/>
              <a:gd name="T2" fmla="*/ 512 w 512"/>
              <a:gd name="T3" fmla="*/ 0 h 1168"/>
              <a:gd name="T4" fmla="*/ 0 60000 65536"/>
              <a:gd name="T5" fmla="*/ 0 60000 65536"/>
              <a:gd name="T6" fmla="*/ 0 w 512"/>
              <a:gd name="T7" fmla="*/ 0 h 1168"/>
              <a:gd name="T8" fmla="*/ 512 w 512"/>
              <a:gd name="T9" fmla="*/ 1168 h 11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12" h="1168">
                <a:moveTo>
                  <a:pt x="0" y="1168"/>
                </a:moveTo>
                <a:lnTo>
                  <a:pt x="512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71" name="Freeform 19"/>
          <p:cNvSpPr>
            <a:spLocks/>
          </p:cNvSpPr>
          <p:nvPr/>
        </p:nvSpPr>
        <p:spPr bwMode="auto">
          <a:xfrm>
            <a:off x="6362700" y="-12700"/>
            <a:ext cx="1257300" cy="1790700"/>
          </a:xfrm>
          <a:custGeom>
            <a:avLst/>
            <a:gdLst>
              <a:gd name="T0" fmla="*/ 0 w 792"/>
              <a:gd name="T1" fmla="*/ 1128 h 1128"/>
              <a:gd name="T2" fmla="*/ 792 w 792"/>
              <a:gd name="T3" fmla="*/ 0 h 1128"/>
              <a:gd name="T4" fmla="*/ 0 60000 65536"/>
              <a:gd name="T5" fmla="*/ 0 60000 65536"/>
              <a:gd name="T6" fmla="*/ 0 w 792"/>
              <a:gd name="T7" fmla="*/ 0 h 1128"/>
              <a:gd name="T8" fmla="*/ 792 w 792"/>
              <a:gd name="T9" fmla="*/ 1128 h 11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92" h="1128">
                <a:moveTo>
                  <a:pt x="0" y="1128"/>
                </a:moveTo>
                <a:lnTo>
                  <a:pt x="792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72" name="Freeform 20" descr="Пергамент"/>
          <p:cNvSpPr>
            <a:spLocks/>
          </p:cNvSpPr>
          <p:nvPr/>
        </p:nvSpPr>
        <p:spPr bwMode="auto">
          <a:xfrm>
            <a:off x="7645400" y="-12700"/>
            <a:ext cx="1511300" cy="6908800"/>
          </a:xfrm>
          <a:custGeom>
            <a:avLst/>
            <a:gdLst>
              <a:gd name="T0" fmla="*/ 48 w 952"/>
              <a:gd name="T1" fmla="*/ 3136 h 4352"/>
              <a:gd name="T2" fmla="*/ 0 w 952"/>
              <a:gd name="T3" fmla="*/ 1104 h 4352"/>
              <a:gd name="T4" fmla="*/ 928 w 952"/>
              <a:gd name="T5" fmla="*/ 8 h 4352"/>
              <a:gd name="T6" fmla="*/ 952 w 952"/>
              <a:gd name="T7" fmla="*/ 0 h 4352"/>
              <a:gd name="T8" fmla="*/ 952 w 952"/>
              <a:gd name="T9" fmla="*/ 4352 h 4352"/>
              <a:gd name="T10" fmla="*/ 48 w 952"/>
              <a:gd name="T11" fmla="*/ 3136 h 43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52"/>
              <a:gd name="T19" fmla="*/ 0 h 4352"/>
              <a:gd name="T20" fmla="*/ 952 w 952"/>
              <a:gd name="T21" fmla="*/ 4352 h 43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52" h="4352">
                <a:moveTo>
                  <a:pt x="48" y="3136"/>
                </a:moveTo>
                <a:lnTo>
                  <a:pt x="0" y="1104"/>
                </a:lnTo>
                <a:lnTo>
                  <a:pt x="928" y="8"/>
                </a:lnTo>
                <a:lnTo>
                  <a:pt x="952" y="0"/>
                </a:lnTo>
                <a:lnTo>
                  <a:pt x="952" y="4352"/>
                </a:lnTo>
                <a:lnTo>
                  <a:pt x="48" y="3136"/>
                </a:lnTo>
                <a:close/>
              </a:path>
            </a:pathLst>
          </a:custGeom>
          <a:blipFill dpi="0" rotWithShape="1">
            <a:blip r:embed="rId4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73" name="Freeform 21"/>
          <p:cNvSpPr>
            <a:spLocks/>
          </p:cNvSpPr>
          <p:nvPr/>
        </p:nvSpPr>
        <p:spPr bwMode="auto">
          <a:xfrm>
            <a:off x="4864100" y="-25400"/>
            <a:ext cx="127000" cy="1854200"/>
          </a:xfrm>
          <a:custGeom>
            <a:avLst/>
            <a:gdLst>
              <a:gd name="T0" fmla="*/ 80 w 80"/>
              <a:gd name="T1" fmla="*/ 1168 h 1168"/>
              <a:gd name="T2" fmla="*/ 0 w 80"/>
              <a:gd name="T3" fmla="*/ 0 h 1168"/>
              <a:gd name="T4" fmla="*/ 0 60000 65536"/>
              <a:gd name="T5" fmla="*/ 0 60000 65536"/>
              <a:gd name="T6" fmla="*/ 0 w 80"/>
              <a:gd name="T7" fmla="*/ 0 h 1168"/>
              <a:gd name="T8" fmla="*/ 80 w 80"/>
              <a:gd name="T9" fmla="*/ 1168 h 11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0" h="1168">
                <a:moveTo>
                  <a:pt x="80" y="1168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74" name="Oval 22"/>
          <p:cNvSpPr>
            <a:spLocks noChangeArrowheads="1"/>
          </p:cNvSpPr>
          <p:nvPr/>
        </p:nvSpPr>
        <p:spPr bwMode="auto">
          <a:xfrm>
            <a:off x="2362200" y="254000"/>
            <a:ext cx="914400" cy="4191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baseline="-250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75" name="Oval 23"/>
          <p:cNvSpPr>
            <a:spLocks noChangeArrowheads="1"/>
          </p:cNvSpPr>
          <p:nvPr/>
        </p:nvSpPr>
        <p:spPr bwMode="auto">
          <a:xfrm>
            <a:off x="4279900" y="177800"/>
            <a:ext cx="914400" cy="4191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baseline="-250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76" name="Oval 24"/>
          <p:cNvSpPr>
            <a:spLocks noChangeArrowheads="1"/>
          </p:cNvSpPr>
          <p:nvPr/>
        </p:nvSpPr>
        <p:spPr bwMode="auto">
          <a:xfrm>
            <a:off x="6184900" y="165100"/>
            <a:ext cx="914400" cy="4191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baseline="-250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77" name="Oval 25"/>
          <p:cNvSpPr>
            <a:spLocks noChangeArrowheads="1"/>
          </p:cNvSpPr>
          <p:nvPr/>
        </p:nvSpPr>
        <p:spPr bwMode="auto">
          <a:xfrm>
            <a:off x="5943600" y="914400"/>
            <a:ext cx="685800" cy="304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baseline="-250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78" name="Oval 26"/>
          <p:cNvSpPr>
            <a:spLocks noChangeArrowheads="1"/>
          </p:cNvSpPr>
          <p:nvPr/>
        </p:nvSpPr>
        <p:spPr bwMode="auto">
          <a:xfrm>
            <a:off x="4521200" y="939800"/>
            <a:ext cx="685800" cy="304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baseline="-250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79" name="Oval 27"/>
          <p:cNvSpPr>
            <a:spLocks noChangeArrowheads="1"/>
          </p:cNvSpPr>
          <p:nvPr/>
        </p:nvSpPr>
        <p:spPr bwMode="auto">
          <a:xfrm>
            <a:off x="3098800" y="965200"/>
            <a:ext cx="685800" cy="304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baseline="-25000">
              <a:solidFill>
                <a:srgbClr val="FFFF00"/>
              </a:solidFill>
              <a:latin typeface="Times New Roman" pitchFamily="18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5715000" y="2362200"/>
            <a:ext cx="1519238" cy="1524000"/>
            <a:chOff x="2739" y="1440"/>
            <a:chExt cx="957" cy="960"/>
          </a:xfrm>
        </p:grpSpPr>
        <p:sp>
          <p:nvSpPr>
            <p:cNvPr id="55325" name="Freeform 29"/>
            <p:cNvSpPr>
              <a:spLocks/>
            </p:cNvSpPr>
            <p:nvPr/>
          </p:nvSpPr>
          <p:spPr bwMode="auto">
            <a:xfrm>
              <a:off x="2784" y="1488"/>
              <a:ext cx="864" cy="832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864" y="0"/>
                </a:cxn>
                <a:cxn ang="0">
                  <a:pos x="864" y="832"/>
                </a:cxn>
                <a:cxn ang="0">
                  <a:pos x="16" y="832"/>
                </a:cxn>
                <a:cxn ang="0">
                  <a:pos x="0" y="13"/>
                </a:cxn>
              </a:cxnLst>
              <a:rect l="0" t="0" r="r" b="b"/>
              <a:pathLst>
                <a:path w="864" h="832">
                  <a:moveTo>
                    <a:pt x="0" y="13"/>
                  </a:moveTo>
                  <a:lnTo>
                    <a:pt x="864" y="0"/>
                  </a:lnTo>
                  <a:lnTo>
                    <a:pt x="864" y="832"/>
                  </a:lnTo>
                  <a:lnTo>
                    <a:pt x="16" y="832"/>
                  </a:lnTo>
                  <a:lnTo>
                    <a:pt x="0" y="1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18900000" scaled="1"/>
            </a:gradFill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2739" y="1440"/>
              <a:ext cx="957" cy="960"/>
              <a:chOff x="2739" y="1440"/>
              <a:chExt cx="957" cy="1224"/>
            </a:xfrm>
          </p:grpSpPr>
          <p:sp>
            <p:nvSpPr>
              <p:cNvPr id="2125" name="Freeform 31"/>
              <p:cNvSpPr>
                <a:spLocks/>
              </p:cNvSpPr>
              <p:nvPr/>
            </p:nvSpPr>
            <p:spPr bwMode="auto">
              <a:xfrm>
                <a:off x="2739" y="1440"/>
                <a:ext cx="957" cy="1224"/>
              </a:xfrm>
              <a:custGeom>
                <a:avLst/>
                <a:gdLst>
                  <a:gd name="T0" fmla="*/ 1437 w 1517"/>
                  <a:gd name="T1" fmla="*/ 1064 h 1176"/>
                  <a:gd name="T2" fmla="*/ 1445 w 1517"/>
                  <a:gd name="T3" fmla="*/ 80 h 1176"/>
                  <a:gd name="T4" fmla="*/ 85 w 1517"/>
                  <a:gd name="T5" fmla="*/ 80 h 1176"/>
                  <a:gd name="T6" fmla="*/ 93 w 1517"/>
                  <a:gd name="T7" fmla="*/ 1088 h 1176"/>
                  <a:gd name="T8" fmla="*/ 1445 w 1517"/>
                  <a:gd name="T9" fmla="*/ 1080 h 1176"/>
                  <a:gd name="T10" fmla="*/ 1517 w 1517"/>
                  <a:gd name="T11" fmla="*/ 1168 h 1176"/>
                  <a:gd name="T12" fmla="*/ 1517 w 1517"/>
                  <a:gd name="T13" fmla="*/ 0 h 1176"/>
                  <a:gd name="T14" fmla="*/ 0 w 1517"/>
                  <a:gd name="T15" fmla="*/ 2 h 1176"/>
                  <a:gd name="T16" fmla="*/ 5 w 1517"/>
                  <a:gd name="T17" fmla="*/ 1176 h 1176"/>
                  <a:gd name="T18" fmla="*/ 1501 w 1517"/>
                  <a:gd name="T19" fmla="*/ 1168 h 1176"/>
                  <a:gd name="T20" fmla="*/ 1517 w 1517"/>
                  <a:gd name="T21" fmla="*/ 1160 h 117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517"/>
                  <a:gd name="T34" fmla="*/ 0 h 1176"/>
                  <a:gd name="T35" fmla="*/ 1517 w 1517"/>
                  <a:gd name="T36" fmla="*/ 1176 h 117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517" h="1176">
                    <a:moveTo>
                      <a:pt x="1437" y="1064"/>
                    </a:moveTo>
                    <a:lnTo>
                      <a:pt x="1445" y="80"/>
                    </a:lnTo>
                    <a:lnTo>
                      <a:pt x="85" y="80"/>
                    </a:lnTo>
                    <a:lnTo>
                      <a:pt x="93" y="1088"/>
                    </a:lnTo>
                    <a:lnTo>
                      <a:pt x="1445" y="1080"/>
                    </a:lnTo>
                    <a:lnTo>
                      <a:pt x="1517" y="1168"/>
                    </a:lnTo>
                    <a:lnTo>
                      <a:pt x="1517" y="0"/>
                    </a:lnTo>
                    <a:lnTo>
                      <a:pt x="0" y="2"/>
                    </a:lnTo>
                    <a:lnTo>
                      <a:pt x="5" y="1176"/>
                    </a:lnTo>
                    <a:lnTo>
                      <a:pt x="1501" y="1168"/>
                    </a:lnTo>
                    <a:lnTo>
                      <a:pt x="1517" y="1160"/>
                    </a:lnTo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6" name="Freeform 32"/>
              <p:cNvSpPr>
                <a:spLocks/>
              </p:cNvSpPr>
              <p:nvPr/>
            </p:nvSpPr>
            <p:spPr bwMode="auto">
              <a:xfrm>
                <a:off x="3398" y="1515"/>
                <a:ext cx="28" cy="1055"/>
              </a:xfrm>
              <a:custGeom>
                <a:avLst/>
                <a:gdLst>
                  <a:gd name="T0" fmla="*/ 0 w 45"/>
                  <a:gd name="T1" fmla="*/ 3 h 1014"/>
                  <a:gd name="T2" fmla="*/ 33 w 45"/>
                  <a:gd name="T3" fmla="*/ 0 h 1014"/>
                  <a:gd name="T4" fmla="*/ 45 w 45"/>
                  <a:gd name="T5" fmla="*/ 1014 h 1014"/>
                  <a:gd name="T6" fmla="*/ 15 w 45"/>
                  <a:gd name="T7" fmla="*/ 1011 h 1014"/>
                  <a:gd name="T8" fmla="*/ 9 w 45"/>
                  <a:gd name="T9" fmla="*/ 999 h 1014"/>
                  <a:gd name="T10" fmla="*/ 0 w 45"/>
                  <a:gd name="T11" fmla="*/ 3 h 101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"/>
                  <a:gd name="T19" fmla="*/ 0 h 1014"/>
                  <a:gd name="T20" fmla="*/ 45 w 45"/>
                  <a:gd name="T21" fmla="*/ 1014 h 101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" h="1014">
                    <a:moveTo>
                      <a:pt x="0" y="3"/>
                    </a:moveTo>
                    <a:lnTo>
                      <a:pt x="33" y="0"/>
                    </a:lnTo>
                    <a:lnTo>
                      <a:pt x="45" y="1014"/>
                    </a:lnTo>
                    <a:lnTo>
                      <a:pt x="15" y="1011"/>
                    </a:lnTo>
                    <a:lnTo>
                      <a:pt x="9" y="99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7" name="Freeform 33"/>
              <p:cNvSpPr>
                <a:spLocks/>
              </p:cNvSpPr>
              <p:nvPr/>
            </p:nvSpPr>
            <p:spPr bwMode="auto">
              <a:xfrm>
                <a:off x="3049" y="1521"/>
                <a:ext cx="40" cy="1052"/>
              </a:xfrm>
              <a:custGeom>
                <a:avLst/>
                <a:gdLst>
                  <a:gd name="T0" fmla="*/ 0 w 63"/>
                  <a:gd name="T1" fmla="*/ 0 h 1011"/>
                  <a:gd name="T2" fmla="*/ 39 w 63"/>
                  <a:gd name="T3" fmla="*/ 3 h 1011"/>
                  <a:gd name="T4" fmla="*/ 51 w 63"/>
                  <a:gd name="T5" fmla="*/ 1011 h 1011"/>
                  <a:gd name="T6" fmla="*/ 63 w 63"/>
                  <a:gd name="T7" fmla="*/ 1002 h 1011"/>
                  <a:gd name="T8" fmla="*/ 15 w 63"/>
                  <a:gd name="T9" fmla="*/ 1011 h 1011"/>
                  <a:gd name="T10" fmla="*/ 0 w 63"/>
                  <a:gd name="T11" fmla="*/ 0 h 10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3"/>
                  <a:gd name="T19" fmla="*/ 0 h 1011"/>
                  <a:gd name="T20" fmla="*/ 63 w 63"/>
                  <a:gd name="T21" fmla="*/ 1011 h 10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3" h="1011">
                    <a:moveTo>
                      <a:pt x="0" y="0"/>
                    </a:moveTo>
                    <a:lnTo>
                      <a:pt x="39" y="3"/>
                    </a:lnTo>
                    <a:lnTo>
                      <a:pt x="51" y="1011"/>
                    </a:lnTo>
                    <a:lnTo>
                      <a:pt x="63" y="1002"/>
                    </a:lnTo>
                    <a:lnTo>
                      <a:pt x="15" y="10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081" name="Freeform 34"/>
          <p:cNvSpPr>
            <a:spLocks/>
          </p:cNvSpPr>
          <p:nvPr/>
        </p:nvSpPr>
        <p:spPr bwMode="auto">
          <a:xfrm>
            <a:off x="12700" y="25400"/>
            <a:ext cx="1562100" cy="1854200"/>
          </a:xfrm>
          <a:custGeom>
            <a:avLst/>
            <a:gdLst>
              <a:gd name="T0" fmla="*/ 984 w 984"/>
              <a:gd name="T1" fmla="*/ 1168 h 1168"/>
              <a:gd name="T2" fmla="*/ 0 w 984"/>
              <a:gd name="T3" fmla="*/ 0 h 1168"/>
              <a:gd name="T4" fmla="*/ 0 60000 65536"/>
              <a:gd name="T5" fmla="*/ 0 60000 65536"/>
              <a:gd name="T6" fmla="*/ 0 w 984"/>
              <a:gd name="T7" fmla="*/ 0 h 1168"/>
              <a:gd name="T8" fmla="*/ 984 w 984"/>
              <a:gd name="T9" fmla="*/ 1168 h 11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84" h="1168">
                <a:moveTo>
                  <a:pt x="984" y="1168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82" name="Freeform 35"/>
          <p:cNvSpPr>
            <a:spLocks/>
          </p:cNvSpPr>
          <p:nvPr/>
        </p:nvSpPr>
        <p:spPr bwMode="auto">
          <a:xfrm>
            <a:off x="1600200" y="0"/>
            <a:ext cx="1447800" cy="1816100"/>
          </a:xfrm>
          <a:custGeom>
            <a:avLst/>
            <a:gdLst>
              <a:gd name="T0" fmla="*/ 912 w 912"/>
              <a:gd name="T1" fmla="*/ 1144 h 1144"/>
              <a:gd name="T2" fmla="*/ 0 w 912"/>
              <a:gd name="T3" fmla="*/ 0 h 1144"/>
              <a:gd name="T4" fmla="*/ 0 60000 65536"/>
              <a:gd name="T5" fmla="*/ 0 60000 65536"/>
              <a:gd name="T6" fmla="*/ 0 w 912"/>
              <a:gd name="T7" fmla="*/ 0 h 1144"/>
              <a:gd name="T8" fmla="*/ 912 w 912"/>
              <a:gd name="T9" fmla="*/ 1144 h 1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12" h="1144">
                <a:moveTo>
                  <a:pt x="912" y="1144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83" name="Oval 36"/>
          <p:cNvSpPr>
            <a:spLocks noChangeArrowheads="1"/>
          </p:cNvSpPr>
          <p:nvPr/>
        </p:nvSpPr>
        <p:spPr bwMode="auto">
          <a:xfrm>
            <a:off x="990600" y="228600"/>
            <a:ext cx="914400" cy="4191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baseline="-250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84" name="Oval 37"/>
          <p:cNvSpPr>
            <a:spLocks noChangeArrowheads="1"/>
          </p:cNvSpPr>
          <p:nvPr/>
        </p:nvSpPr>
        <p:spPr bwMode="auto">
          <a:xfrm>
            <a:off x="1981200" y="990600"/>
            <a:ext cx="685800" cy="304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baseline="-250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85" name="Oval 38"/>
          <p:cNvSpPr>
            <a:spLocks noChangeArrowheads="1"/>
          </p:cNvSpPr>
          <p:nvPr/>
        </p:nvSpPr>
        <p:spPr bwMode="auto">
          <a:xfrm>
            <a:off x="7467600" y="190500"/>
            <a:ext cx="914400" cy="4191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baseline="-250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86" name="Oval 39"/>
          <p:cNvSpPr>
            <a:spLocks noChangeArrowheads="1"/>
          </p:cNvSpPr>
          <p:nvPr/>
        </p:nvSpPr>
        <p:spPr bwMode="auto">
          <a:xfrm>
            <a:off x="7010400" y="990600"/>
            <a:ext cx="685800" cy="304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baseline="-25000">
              <a:solidFill>
                <a:srgbClr val="FFFF00"/>
              </a:solidFill>
              <a:latin typeface="Times New Roman" pitchFamily="18" charset="0"/>
            </a:endParaRPr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1828800" y="2362200"/>
            <a:ext cx="1519238" cy="1524000"/>
            <a:chOff x="2739" y="1440"/>
            <a:chExt cx="957" cy="960"/>
          </a:xfrm>
        </p:grpSpPr>
        <p:sp>
          <p:nvSpPr>
            <p:cNvPr id="55337" name="Freeform 41"/>
            <p:cNvSpPr>
              <a:spLocks/>
            </p:cNvSpPr>
            <p:nvPr/>
          </p:nvSpPr>
          <p:spPr bwMode="auto">
            <a:xfrm>
              <a:off x="2784" y="1488"/>
              <a:ext cx="864" cy="832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864" y="0"/>
                </a:cxn>
                <a:cxn ang="0">
                  <a:pos x="864" y="832"/>
                </a:cxn>
                <a:cxn ang="0">
                  <a:pos x="16" y="832"/>
                </a:cxn>
                <a:cxn ang="0">
                  <a:pos x="0" y="13"/>
                </a:cxn>
              </a:cxnLst>
              <a:rect l="0" t="0" r="r" b="b"/>
              <a:pathLst>
                <a:path w="864" h="832">
                  <a:moveTo>
                    <a:pt x="0" y="13"/>
                  </a:moveTo>
                  <a:lnTo>
                    <a:pt x="864" y="0"/>
                  </a:lnTo>
                  <a:lnTo>
                    <a:pt x="864" y="832"/>
                  </a:lnTo>
                  <a:lnTo>
                    <a:pt x="16" y="832"/>
                  </a:lnTo>
                  <a:lnTo>
                    <a:pt x="0" y="1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18900000" scaled="1"/>
            </a:gradFill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5" name="Group 42"/>
            <p:cNvGrpSpPr>
              <a:grpSpLocks/>
            </p:cNvGrpSpPr>
            <p:nvPr/>
          </p:nvGrpSpPr>
          <p:grpSpPr bwMode="auto">
            <a:xfrm>
              <a:off x="2739" y="1440"/>
              <a:ext cx="957" cy="960"/>
              <a:chOff x="2739" y="1440"/>
              <a:chExt cx="957" cy="1224"/>
            </a:xfrm>
          </p:grpSpPr>
          <p:sp>
            <p:nvSpPr>
              <p:cNvPr id="2120" name="Freeform 43"/>
              <p:cNvSpPr>
                <a:spLocks/>
              </p:cNvSpPr>
              <p:nvPr/>
            </p:nvSpPr>
            <p:spPr bwMode="auto">
              <a:xfrm>
                <a:off x="2739" y="1440"/>
                <a:ext cx="957" cy="1224"/>
              </a:xfrm>
              <a:custGeom>
                <a:avLst/>
                <a:gdLst>
                  <a:gd name="T0" fmla="*/ 1437 w 1517"/>
                  <a:gd name="T1" fmla="*/ 1064 h 1176"/>
                  <a:gd name="T2" fmla="*/ 1445 w 1517"/>
                  <a:gd name="T3" fmla="*/ 80 h 1176"/>
                  <a:gd name="T4" fmla="*/ 85 w 1517"/>
                  <a:gd name="T5" fmla="*/ 80 h 1176"/>
                  <a:gd name="T6" fmla="*/ 93 w 1517"/>
                  <a:gd name="T7" fmla="*/ 1088 h 1176"/>
                  <a:gd name="T8" fmla="*/ 1445 w 1517"/>
                  <a:gd name="T9" fmla="*/ 1080 h 1176"/>
                  <a:gd name="T10" fmla="*/ 1517 w 1517"/>
                  <a:gd name="T11" fmla="*/ 1168 h 1176"/>
                  <a:gd name="T12" fmla="*/ 1517 w 1517"/>
                  <a:gd name="T13" fmla="*/ 0 h 1176"/>
                  <a:gd name="T14" fmla="*/ 0 w 1517"/>
                  <a:gd name="T15" fmla="*/ 2 h 1176"/>
                  <a:gd name="T16" fmla="*/ 5 w 1517"/>
                  <a:gd name="T17" fmla="*/ 1176 h 1176"/>
                  <a:gd name="T18" fmla="*/ 1501 w 1517"/>
                  <a:gd name="T19" fmla="*/ 1168 h 1176"/>
                  <a:gd name="T20" fmla="*/ 1517 w 1517"/>
                  <a:gd name="T21" fmla="*/ 1160 h 117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517"/>
                  <a:gd name="T34" fmla="*/ 0 h 1176"/>
                  <a:gd name="T35" fmla="*/ 1517 w 1517"/>
                  <a:gd name="T36" fmla="*/ 1176 h 117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517" h="1176">
                    <a:moveTo>
                      <a:pt x="1437" y="1064"/>
                    </a:moveTo>
                    <a:lnTo>
                      <a:pt x="1445" y="80"/>
                    </a:lnTo>
                    <a:lnTo>
                      <a:pt x="85" y="80"/>
                    </a:lnTo>
                    <a:lnTo>
                      <a:pt x="93" y="1088"/>
                    </a:lnTo>
                    <a:lnTo>
                      <a:pt x="1445" y="1080"/>
                    </a:lnTo>
                    <a:lnTo>
                      <a:pt x="1517" y="1168"/>
                    </a:lnTo>
                    <a:lnTo>
                      <a:pt x="1517" y="0"/>
                    </a:lnTo>
                    <a:lnTo>
                      <a:pt x="0" y="2"/>
                    </a:lnTo>
                    <a:lnTo>
                      <a:pt x="5" y="1176"/>
                    </a:lnTo>
                    <a:lnTo>
                      <a:pt x="1501" y="1168"/>
                    </a:lnTo>
                    <a:lnTo>
                      <a:pt x="1517" y="1160"/>
                    </a:lnTo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1" name="Freeform 44"/>
              <p:cNvSpPr>
                <a:spLocks/>
              </p:cNvSpPr>
              <p:nvPr/>
            </p:nvSpPr>
            <p:spPr bwMode="auto">
              <a:xfrm>
                <a:off x="3398" y="1515"/>
                <a:ext cx="28" cy="1055"/>
              </a:xfrm>
              <a:custGeom>
                <a:avLst/>
                <a:gdLst>
                  <a:gd name="T0" fmla="*/ 0 w 45"/>
                  <a:gd name="T1" fmla="*/ 3 h 1014"/>
                  <a:gd name="T2" fmla="*/ 33 w 45"/>
                  <a:gd name="T3" fmla="*/ 0 h 1014"/>
                  <a:gd name="T4" fmla="*/ 45 w 45"/>
                  <a:gd name="T5" fmla="*/ 1014 h 1014"/>
                  <a:gd name="T6" fmla="*/ 15 w 45"/>
                  <a:gd name="T7" fmla="*/ 1011 h 1014"/>
                  <a:gd name="T8" fmla="*/ 9 w 45"/>
                  <a:gd name="T9" fmla="*/ 999 h 1014"/>
                  <a:gd name="T10" fmla="*/ 0 w 45"/>
                  <a:gd name="T11" fmla="*/ 3 h 101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"/>
                  <a:gd name="T19" fmla="*/ 0 h 1014"/>
                  <a:gd name="T20" fmla="*/ 45 w 45"/>
                  <a:gd name="T21" fmla="*/ 1014 h 101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" h="1014">
                    <a:moveTo>
                      <a:pt x="0" y="3"/>
                    </a:moveTo>
                    <a:lnTo>
                      <a:pt x="33" y="0"/>
                    </a:lnTo>
                    <a:lnTo>
                      <a:pt x="45" y="1014"/>
                    </a:lnTo>
                    <a:lnTo>
                      <a:pt x="15" y="1011"/>
                    </a:lnTo>
                    <a:lnTo>
                      <a:pt x="9" y="99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2" name="Freeform 45"/>
              <p:cNvSpPr>
                <a:spLocks/>
              </p:cNvSpPr>
              <p:nvPr/>
            </p:nvSpPr>
            <p:spPr bwMode="auto">
              <a:xfrm>
                <a:off x="3049" y="1521"/>
                <a:ext cx="40" cy="1052"/>
              </a:xfrm>
              <a:custGeom>
                <a:avLst/>
                <a:gdLst>
                  <a:gd name="T0" fmla="*/ 0 w 63"/>
                  <a:gd name="T1" fmla="*/ 0 h 1011"/>
                  <a:gd name="T2" fmla="*/ 39 w 63"/>
                  <a:gd name="T3" fmla="*/ 3 h 1011"/>
                  <a:gd name="T4" fmla="*/ 51 w 63"/>
                  <a:gd name="T5" fmla="*/ 1011 h 1011"/>
                  <a:gd name="T6" fmla="*/ 63 w 63"/>
                  <a:gd name="T7" fmla="*/ 1002 h 1011"/>
                  <a:gd name="T8" fmla="*/ 15 w 63"/>
                  <a:gd name="T9" fmla="*/ 1011 h 1011"/>
                  <a:gd name="T10" fmla="*/ 0 w 63"/>
                  <a:gd name="T11" fmla="*/ 0 h 10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3"/>
                  <a:gd name="T19" fmla="*/ 0 h 1011"/>
                  <a:gd name="T20" fmla="*/ 63 w 63"/>
                  <a:gd name="T21" fmla="*/ 1011 h 10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3" h="1011">
                    <a:moveTo>
                      <a:pt x="0" y="0"/>
                    </a:moveTo>
                    <a:lnTo>
                      <a:pt x="39" y="3"/>
                    </a:lnTo>
                    <a:lnTo>
                      <a:pt x="51" y="1011"/>
                    </a:lnTo>
                    <a:lnTo>
                      <a:pt x="63" y="1002"/>
                    </a:lnTo>
                    <a:lnTo>
                      <a:pt x="15" y="10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814763" y="2362200"/>
            <a:ext cx="1519237" cy="1524000"/>
            <a:chOff x="2739" y="1440"/>
            <a:chExt cx="957" cy="960"/>
          </a:xfrm>
        </p:grpSpPr>
        <p:sp>
          <p:nvSpPr>
            <p:cNvPr id="55343" name="Freeform 47"/>
            <p:cNvSpPr>
              <a:spLocks/>
            </p:cNvSpPr>
            <p:nvPr/>
          </p:nvSpPr>
          <p:spPr bwMode="auto">
            <a:xfrm>
              <a:off x="2784" y="1488"/>
              <a:ext cx="864" cy="832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864" y="0"/>
                </a:cxn>
                <a:cxn ang="0">
                  <a:pos x="864" y="832"/>
                </a:cxn>
                <a:cxn ang="0">
                  <a:pos x="16" y="832"/>
                </a:cxn>
                <a:cxn ang="0">
                  <a:pos x="0" y="13"/>
                </a:cxn>
              </a:cxnLst>
              <a:rect l="0" t="0" r="r" b="b"/>
              <a:pathLst>
                <a:path w="864" h="832">
                  <a:moveTo>
                    <a:pt x="0" y="13"/>
                  </a:moveTo>
                  <a:lnTo>
                    <a:pt x="864" y="0"/>
                  </a:lnTo>
                  <a:lnTo>
                    <a:pt x="864" y="832"/>
                  </a:lnTo>
                  <a:lnTo>
                    <a:pt x="16" y="832"/>
                  </a:lnTo>
                  <a:lnTo>
                    <a:pt x="0" y="1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18900000" scaled="1"/>
            </a:gradFill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7" name="Group 48"/>
            <p:cNvGrpSpPr>
              <a:grpSpLocks/>
            </p:cNvGrpSpPr>
            <p:nvPr/>
          </p:nvGrpSpPr>
          <p:grpSpPr bwMode="auto">
            <a:xfrm>
              <a:off x="2739" y="1440"/>
              <a:ext cx="957" cy="960"/>
              <a:chOff x="2739" y="1440"/>
              <a:chExt cx="957" cy="1224"/>
            </a:xfrm>
          </p:grpSpPr>
          <p:sp>
            <p:nvSpPr>
              <p:cNvPr id="2115" name="Freeform 49"/>
              <p:cNvSpPr>
                <a:spLocks/>
              </p:cNvSpPr>
              <p:nvPr/>
            </p:nvSpPr>
            <p:spPr bwMode="auto">
              <a:xfrm>
                <a:off x="2739" y="1440"/>
                <a:ext cx="957" cy="1224"/>
              </a:xfrm>
              <a:custGeom>
                <a:avLst/>
                <a:gdLst>
                  <a:gd name="T0" fmla="*/ 1437 w 1517"/>
                  <a:gd name="T1" fmla="*/ 1064 h 1176"/>
                  <a:gd name="T2" fmla="*/ 1445 w 1517"/>
                  <a:gd name="T3" fmla="*/ 80 h 1176"/>
                  <a:gd name="T4" fmla="*/ 85 w 1517"/>
                  <a:gd name="T5" fmla="*/ 80 h 1176"/>
                  <a:gd name="T6" fmla="*/ 93 w 1517"/>
                  <a:gd name="T7" fmla="*/ 1088 h 1176"/>
                  <a:gd name="T8" fmla="*/ 1445 w 1517"/>
                  <a:gd name="T9" fmla="*/ 1080 h 1176"/>
                  <a:gd name="T10" fmla="*/ 1517 w 1517"/>
                  <a:gd name="T11" fmla="*/ 1168 h 1176"/>
                  <a:gd name="T12" fmla="*/ 1517 w 1517"/>
                  <a:gd name="T13" fmla="*/ 0 h 1176"/>
                  <a:gd name="T14" fmla="*/ 0 w 1517"/>
                  <a:gd name="T15" fmla="*/ 2 h 1176"/>
                  <a:gd name="T16" fmla="*/ 5 w 1517"/>
                  <a:gd name="T17" fmla="*/ 1176 h 1176"/>
                  <a:gd name="T18" fmla="*/ 1501 w 1517"/>
                  <a:gd name="T19" fmla="*/ 1168 h 1176"/>
                  <a:gd name="T20" fmla="*/ 1517 w 1517"/>
                  <a:gd name="T21" fmla="*/ 1160 h 117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517"/>
                  <a:gd name="T34" fmla="*/ 0 h 1176"/>
                  <a:gd name="T35" fmla="*/ 1517 w 1517"/>
                  <a:gd name="T36" fmla="*/ 1176 h 117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517" h="1176">
                    <a:moveTo>
                      <a:pt x="1437" y="1064"/>
                    </a:moveTo>
                    <a:lnTo>
                      <a:pt x="1445" y="80"/>
                    </a:lnTo>
                    <a:lnTo>
                      <a:pt x="85" y="80"/>
                    </a:lnTo>
                    <a:lnTo>
                      <a:pt x="93" y="1088"/>
                    </a:lnTo>
                    <a:lnTo>
                      <a:pt x="1445" y="1080"/>
                    </a:lnTo>
                    <a:lnTo>
                      <a:pt x="1517" y="1168"/>
                    </a:lnTo>
                    <a:lnTo>
                      <a:pt x="1517" y="0"/>
                    </a:lnTo>
                    <a:lnTo>
                      <a:pt x="0" y="2"/>
                    </a:lnTo>
                    <a:lnTo>
                      <a:pt x="5" y="1176"/>
                    </a:lnTo>
                    <a:lnTo>
                      <a:pt x="1501" y="1168"/>
                    </a:lnTo>
                    <a:lnTo>
                      <a:pt x="1517" y="1160"/>
                    </a:lnTo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6" name="Freeform 50"/>
              <p:cNvSpPr>
                <a:spLocks/>
              </p:cNvSpPr>
              <p:nvPr/>
            </p:nvSpPr>
            <p:spPr bwMode="auto">
              <a:xfrm>
                <a:off x="3398" y="1515"/>
                <a:ext cx="28" cy="1055"/>
              </a:xfrm>
              <a:custGeom>
                <a:avLst/>
                <a:gdLst>
                  <a:gd name="T0" fmla="*/ 0 w 45"/>
                  <a:gd name="T1" fmla="*/ 3 h 1014"/>
                  <a:gd name="T2" fmla="*/ 33 w 45"/>
                  <a:gd name="T3" fmla="*/ 0 h 1014"/>
                  <a:gd name="T4" fmla="*/ 45 w 45"/>
                  <a:gd name="T5" fmla="*/ 1014 h 1014"/>
                  <a:gd name="T6" fmla="*/ 15 w 45"/>
                  <a:gd name="T7" fmla="*/ 1011 h 1014"/>
                  <a:gd name="T8" fmla="*/ 9 w 45"/>
                  <a:gd name="T9" fmla="*/ 999 h 1014"/>
                  <a:gd name="T10" fmla="*/ 0 w 45"/>
                  <a:gd name="T11" fmla="*/ 3 h 101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"/>
                  <a:gd name="T19" fmla="*/ 0 h 1014"/>
                  <a:gd name="T20" fmla="*/ 45 w 45"/>
                  <a:gd name="T21" fmla="*/ 1014 h 101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" h="1014">
                    <a:moveTo>
                      <a:pt x="0" y="3"/>
                    </a:moveTo>
                    <a:lnTo>
                      <a:pt x="33" y="0"/>
                    </a:lnTo>
                    <a:lnTo>
                      <a:pt x="45" y="1014"/>
                    </a:lnTo>
                    <a:lnTo>
                      <a:pt x="15" y="1011"/>
                    </a:lnTo>
                    <a:lnTo>
                      <a:pt x="9" y="99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7" name="Freeform 51"/>
              <p:cNvSpPr>
                <a:spLocks/>
              </p:cNvSpPr>
              <p:nvPr/>
            </p:nvSpPr>
            <p:spPr bwMode="auto">
              <a:xfrm>
                <a:off x="3049" y="1521"/>
                <a:ext cx="40" cy="1052"/>
              </a:xfrm>
              <a:custGeom>
                <a:avLst/>
                <a:gdLst>
                  <a:gd name="T0" fmla="*/ 0 w 63"/>
                  <a:gd name="T1" fmla="*/ 0 h 1011"/>
                  <a:gd name="T2" fmla="*/ 39 w 63"/>
                  <a:gd name="T3" fmla="*/ 3 h 1011"/>
                  <a:gd name="T4" fmla="*/ 51 w 63"/>
                  <a:gd name="T5" fmla="*/ 1011 h 1011"/>
                  <a:gd name="T6" fmla="*/ 63 w 63"/>
                  <a:gd name="T7" fmla="*/ 1002 h 1011"/>
                  <a:gd name="T8" fmla="*/ 15 w 63"/>
                  <a:gd name="T9" fmla="*/ 1011 h 1011"/>
                  <a:gd name="T10" fmla="*/ 0 w 63"/>
                  <a:gd name="T11" fmla="*/ 0 h 10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3"/>
                  <a:gd name="T19" fmla="*/ 0 h 1011"/>
                  <a:gd name="T20" fmla="*/ 63 w 63"/>
                  <a:gd name="T21" fmla="*/ 1011 h 10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3" h="1011">
                    <a:moveTo>
                      <a:pt x="0" y="0"/>
                    </a:moveTo>
                    <a:lnTo>
                      <a:pt x="39" y="3"/>
                    </a:lnTo>
                    <a:lnTo>
                      <a:pt x="51" y="1011"/>
                    </a:lnTo>
                    <a:lnTo>
                      <a:pt x="63" y="1002"/>
                    </a:lnTo>
                    <a:lnTo>
                      <a:pt x="15" y="10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8" name="Group 52"/>
          <p:cNvGrpSpPr>
            <a:grpSpLocks/>
          </p:cNvGrpSpPr>
          <p:nvPr/>
        </p:nvGrpSpPr>
        <p:grpSpPr bwMode="auto">
          <a:xfrm>
            <a:off x="7772400" y="1828800"/>
            <a:ext cx="1181100" cy="2667000"/>
            <a:chOff x="4664" y="928"/>
            <a:chExt cx="976" cy="2280"/>
          </a:xfrm>
        </p:grpSpPr>
        <p:sp>
          <p:nvSpPr>
            <p:cNvPr id="55349" name="Freeform 53"/>
            <p:cNvSpPr>
              <a:spLocks/>
            </p:cNvSpPr>
            <p:nvPr/>
          </p:nvSpPr>
          <p:spPr bwMode="auto">
            <a:xfrm>
              <a:off x="4776" y="1096"/>
              <a:ext cx="712" cy="1880"/>
            </a:xfrm>
            <a:custGeom>
              <a:avLst/>
              <a:gdLst/>
              <a:ahLst/>
              <a:cxnLst>
                <a:cxn ang="0">
                  <a:pos x="0" y="328"/>
                </a:cxn>
                <a:cxn ang="0">
                  <a:pos x="704" y="0"/>
                </a:cxn>
                <a:cxn ang="0">
                  <a:pos x="712" y="1880"/>
                </a:cxn>
                <a:cxn ang="0">
                  <a:pos x="40" y="1552"/>
                </a:cxn>
                <a:cxn ang="0">
                  <a:pos x="0" y="328"/>
                </a:cxn>
              </a:cxnLst>
              <a:rect l="0" t="0" r="r" b="b"/>
              <a:pathLst>
                <a:path w="712" h="1880">
                  <a:moveTo>
                    <a:pt x="0" y="328"/>
                  </a:moveTo>
                  <a:lnTo>
                    <a:pt x="704" y="0"/>
                  </a:lnTo>
                  <a:lnTo>
                    <a:pt x="712" y="1880"/>
                  </a:lnTo>
                  <a:lnTo>
                    <a:pt x="40" y="1552"/>
                  </a:lnTo>
                  <a:lnTo>
                    <a:pt x="0" y="32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18900000" scaled="1"/>
            </a:gradFill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9" name="Group 54"/>
            <p:cNvGrpSpPr>
              <a:grpSpLocks/>
            </p:cNvGrpSpPr>
            <p:nvPr/>
          </p:nvGrpSpPr>
          <p:grpSpPr bwMode="auto">
            <a:xfrm>
              <a:off x="4664" y="928"/>
              <a:ext cx="976" cy="2280"/>
              <a:chOff x="4664" y="928"/>
              <a:chExt cx="976" cy="2280"/>
            </a:xfrm>
          </p:grpSpPr>
          <p:sp>
            <p:nvSpPr>
              <p:cNvPr id="2106" name="Freeform 55"/>
              <p:cNvSpPr>
                <a:spLocks/>
              </p:cNvSpPr>
              <p:nvPr/>
            </p:nvSpPr>
            <p:spPr bwMode="auto">
              <a:xfrm>
                <a:off x="4688" y="936"/>
                <a:ext cx="952" cy="2272"/>
              </a:xfrm>
              <a:custGeom>
                <a:avLst/>
                <a:gdLst>
                  <a:gd name="T0" fmla="*/ 792 w 952"/>
                  <a:gd name="T1" fmla="*/ 2056 h 2272"/>
                  <a:gd name="T2" fmla="*/ 800 w 952"/>
                  <a:gd name="T3" fmla="*/ 144 h 2272"/>
                  <a:gd name="T4" fmla="*/ 80 w 952"/>
                  <a:gd name="T5" fmla="*/ 488 h 2272"/>
                  <a:gd name="T6" fmla="*/ 128 w 952"/>
                  <a:gd name="T7" fmla="*/ 1696 h 2272"/>
                  <a:gd name="T8" fmla="*/ 784 w 952"/>
                  <a:gd name="T9" fmla="*/ 2040 h 2272"/>
                  <a:gd name="T10" fmla="*/ 952 w 952"/>
                  <a:gd name="T11" fmla="*/ 2264 h 2272"/>
                  <a:gd name="T12" fmla="*/ 912 w 952"/>
                  <a:gd name="T13" fmla="*/ 0 h 2272"/>
                  <a:gd name="T14" fmla="*/ 0 w 952"/>
                  <a:gd name="T15" fmla="*/ 464 h 2272"/>
                  <a:gd name="T16" fmla="*/ 40 w 952"/>
                  <a:gd name="T17" fmla="*/ 1768 h 2272"/>
                  <a:gd name="T18" fmla="*/ 944 w 952"/>
                  <a:gd name="T19" fmla="*/ 2272 h 2272"/>
                  <a:gd name="T20" fmla="*/ 952 w 952"/>
                  <a:gd name="T21" fmla="*/ 2248 h 2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52"/>
                  <a:gd name="T34" fmla="*/ 0 h 2272"/>
                  <a:gd name="T35" fmla="*/ 952 w 952"/>
                  <a:gd name="T36" fmla="*/ 2272 h 2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52" h="2272">
                    <a:moveTo>
                      <a:pt x="792" y="2056"/>
                    </a:moveTo>
                    <a:lnTo>
                      <a:pt x="800" y="144"/>
                    </a:lnTo>
                    <a:lnTo>
                      <a:pt x="80" y="488"/>
                    </a:lnTo>
                    <a:lnTo>
                      <a:pt x="128" y="1696"/>
                    </a:lnTo>
                    <a:lnTo>
                      <a:pt x="784" y="2040"/>
                    </a:lnTo>
                    <a:lnTo>
                      <a:pt x="952" y="2264"/>
                    </a:lnTo>
                    <a:lnTo>
                      <a:pt x="912" y="0"/>
                    </a:lnTo>
                    <a:lnTo>
                      <a:pt x="0" y="464"/>
                    </a:lnTo>
                    <a:lnTo>
                      <a:pt x="40" y="1768"/>
                    </a:lnTo>
                    <a:lnTo>
                      <a:pt x="944" y="2272"/>
                    </a:lnTo>
                    <a:lnTo>
                      <a:pt x="952" y="2248"/>
                    </a:lnTo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7" name="Line 56"/>
              <p:cNvSpPr>
                <a:spLocks noChangeShapeType="1"/>
              </p:cNvSpPr>
              <p:nvPr/>
            </p:nvSpPr>
            <p:spPr bwMode="auto">
              <a:xfrm flipH="1">
                <a:off x="5464" y="928"/>
                <a:ext cx="136" cy="1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8" name="Line 57"/>
              <p:cNvSpPr>
                <a:spLocks noChangeShapeType="1"/>
              </p:cNvSpPr>
              <p:nvPr/>
            </p:nvSpPr>
            <p:spPr bwMode="auto">
              <a:xfrm>
                <a:off x="4664" y="1408"/>
                <a:ext cx="120" cy="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9" name="Line 58"/>
              <p:cNvSpPr>
                <a:spLocks noChangeShapeType="1"/>
              </p:cNvSpPr>
              <p:nvPr/>
            </p:nvSpPr>
            <p:spPr bwMode="auto">
              <a:xfrm flipV="1">
                <a:off x="4720" y="2632"/>
                <a:ext cx="96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0" name="Line 59"/>
              <p:cNvSpPr>
                <a:spLocks noChangeShapeType="1"/>
              </p:cNvSpPr>
              <p:nvPr/>
            </p:nvSpPr>
            <p:spPr bwMode="auto">
              <a:xfrm>
                <a:off x="5480" y="2992"/>
                <a:ext cx="152" cy="2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1" name="Freeform 60"/>
              <p:cNvSpPr>
                <a:spLocks/>
              </p:cNvSpPr>
              <p:nvPr/>
            </p:nvSpPr>
            <p:spPr bwMode="auto">
              <a:xfrm>
                <a:off x="5224" y="1192"/>
                <a:ext cx="80" cy="1688"/>
              </a:xfrm>
              <a:custGeom>
                <a:avLst/>
                <a:gdLst>
                  <a:gd name="T0" fmla="*/ 0 w 80"/>
                  <a:gd name="T1" fmla="*/ 24 h 1688"/>
                  <a:gd name="T2" fmla="*/ 48 w 80"/>
                  <a:gd name="T3" fmla="*/ 0 h 1688"/>
                  <a:gd name="T4" fmla="*/ 80 w 80"/>
                  <a:gd name="T5" fmla="*/ 1688 h 1688"/>
                  <a:gd name="T6" fmla="*/ 64 w 80"/>
                  <a:gd name="T7" fmla="*/ 1680 h 1688"/>
                  <a:gd name="T8" fmla="*/ 32 w 80"/>
                  <a:gd name="T9" fmla="*/ 1656 h 1688"/>
                  <a:gd name="T10" fmla="*/ 0 w 80"/>
                  <a:gd name="T11" fmla="*/ 24 h 168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0"/>
                  <a:gd name="T19" fmla="*/ 0 h 1688"/>
                  <a:gd name="T20" fmla="*/ 80 w 80"/>
                  <a:gd name="T21" fmla="*/ 1688 h 168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0" h="1688">
                    <a:moveTo>
                      <a:pt x="0" y="24"/>
                    </a:moveTo>
                    <a:lnTo>
                      <a:pt x="48" y="0"/>
                    </a:lnTo>
                    <a:lnTo>
                      <a:pt x="80" y="1688"/>
                    </a:lnTo>
                    <a:lnTo>
                      <a:pt x="64" y="1680"/>
                    </a:lnTo>
                    <a:lnTo>
                      <a:pt x="32" y="165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2" name="Freeform 61"/>
              <p:cNvSpPr>
                <a:spLocks/>
              </p:cNvSpPr>
              <p:nvPr/>
            </p:nvSpPr>
            <p:spPr bwMode="auto">
              <a:xfrm>
                <a:off x="4952" y="1312"/>
                <a:ext cx="104" cy="1448"/>
              </a:xfrm>
              <a:custGeom>
                <a:avLst/>
                <a:gdLst>
                  <a:gd name="T0" fmla="*/ 0 w 104"/>
                  <a:gd name="T1" fmla="*/ 48 h 1448"/>
                  <a:gd name="T2" fmla="*/ 56 w 104"/>
                  <a:gd name="T3" fmla="*/ 0 h 1448"/>
                  <a:gd name="T4" fmla="*/ 104 w 104"/>
                  <a:gd name="T5" fmla="*/ 1448 h 1448"/>
                  <a:gd name="T6" fmla="*/ 88 w 104"/>
                  <a:gd name="T7" fmla="*/ 1440 h 1448"/>
                  <a:gd name="T8" fmla="*/ 56 w 104"/>
                  <a:gd name="T9" fmla="*/ 1416 h 1448"/>
                  <a:gd name="T10" fmla="*/ 0 w 104"/>
                  <a:gd name="T11" fmla="*/ 48 h 14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4"/>
                  <a:gd name="T19" fmla="*/ 0 h 1448"/>
                  <a:gd name="T20" fmla="*/ 104 w 104"/>
                  <a:gd name="T21" fmla="*/ 1448 h 14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4" h="1448">
                    <a:moveTo>
                      <a:pt x="0" y="48"/>
                    </a:moveTo>
                    <a:lnTo>
                      <a:pt x="56" y="0"/>
                    </a:lnTo>
                    <a:lnTo>
                      <a:pt x="104" y="1448"/>
                    </a:lnTo>
                    <a:lnTo>
                      <a:pt x="88" y="1440"/>
                    </a:lnTo>
                    <a:lnTo>
                      <a:pt x="56" y="141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5358" name="Text Box 62"/>
          <p:cNvSpPr txBox="1">
            <a:spLocks noChangeArrowheads="1"/>
          </p:cNvSpPr>
          <p:nvPr/>
        </p:nvSpPr>
        <p:spPr bwMode="auto">
          <a:xfrm>
            <a:off x="2209800" y="3733800"/>
            <a:ext cx="815975" cy="7016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2м</a:t>
            </a:r>
          </a:p>
        </p:txBody>
      </p:sp>
      <p:sp>
        <p:nvSpPr>
          <p:cNvPr id="2091" name="Freeform 63" descr="Дуб"/>
          <p:cNvSpPr>
            <a:spLocks/>
          </p:cNvSpPr>
          <p:nvPr/>
        </p:nvSpPr>
        <p:spPr bwMode="auto">
          <a:xfrm>
            <a:off x="25400" y="4953000"/>
            <a:ext cx="9118600" cy="1930400"/>
          </a:xfrm>
          <a:custGeom>
            <a:avLst/>
            <a:gdLst>
              <a:gd name="T0" fmla="*/ 0 w 5744"/>
              <a:gd name="T1" fmla="*/ 1216 h 1216"/>
              <a:gd name="T2" fmla="*/ 976 w 5744"/>
              <a:gd name="T3" fmla="*/ 32 h 1216"/>
              <a:gd name="T4" fmla="*/ 4848 w 5744"/>
              <a:gd name="T5" fmla="*/ 0 h 1216"/>
              <a:gd name="T6" fmla="*/ 5744 w 5744"/>
              <a:gd name="T7" fmla="*/ 1200 h 1216"/>
              <a:gd name="T8" fmla="*/ 0 w 5744"/>
              <a:gd name="T9" fmla="*/ 1216 h 1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44"/>
              <a:gd name="T16" fmla="*/ 0 h 1216"/>
              <a:gd name="T17" fmla="*/ 5744 w 5744"/>
              <a:gd name="T18" fmla="*/ 1216 h 12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44" h="1216">
                <a:moveTo>
                  <a:pt x="0" y="1216"/>
                </a:moveTo>
                <a:lnTo>
                  <a:pt x="976" y="32"/>
                </a:lnTo>
                <a:lnTo>
                  <a:pt x="4848" y="0"/>
                </a:lnTo>
                <a:lnTo>
                  <a:pt x="5744" y="1200"/>
                </a:lnTo>
                <a:lnTo>
                  <a:pt x="0" y="1216"/>
                </a:lnTo>
                <a:close/>
              </a:path>
            </a:pathLst>
          </a:custGeom>
          <a:blipFill dpi="0" rotWithShape="1">
            <a:blip r:embed="rId5" cstate="print"/>
            <a:srcRect/>
            <a:tile tx="0" ty="0" sx="100000" sy="100000" flip="none" algn="tl"/>
          </a:blipFill>
          <a:ln w="12700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10" name="Group 64"/>
          <p:cNvGrpSpPr>
            <a:grpSpLocks/>
          </p:cNvGrpSpPr>
          <p:nvPr/>
        </p:nvGrpSpPr>
        <p:grpSpPr bwMode="auto">
          <a:xfrm>
            <a:off x="0" y="76200"/>
            <a:ext cx="9223375" cy="1720850"/>
            <a:chOff x="144" y="48"/>
            <a:chExt cx="5810" cy="1084"/>
          </a:xfrm>
        </p:grpSpPr>
        <p:sp>
          <p:nvSpPr>
            <p:cNvPr id="2103" name="Text Box 65"/>
            <p:cNvSpPr txBox="1">
              <a:spLocks noChangeArrowheads="1"/>
            </p:cNvSpPr>
            <p:nvPr/>
          </p:nvSpPr>
          <p:spPr bwMode="auto">
            <a:xfrm>
              <a:off x="144" y="48"/>
              <a:ext cx="5810" cy="90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latin typeface="Times New Roman" pitchFamily="18" charset="0"/>
                </a:rPr>
                <a:t>       Для нормального освещения класса дневным светом </a:t>
              </a:r>
            </a:p>
            <a:p>
              <a:r>
                <a:rPr lang="ru-RU" sz="2400" b="1">
                  <a:latin typeface="Times New Roman" pitchFamily="18" charset="0"/>
                </a:rPr>
                <a:t>необходимо, чтобы величина площади окон составляла</a:t>
              </a:r>
            </a:p>
            <a:p>
              <a:endParaRPr lang="ru-RU" sz="1600" b="1">
                <a:latin typeface="Times New Roman" pitchFamily="18" charset="0"/>
              </a:endParaRPr>
            </a:p>
            <a:p>
              <a:r>
                <a:rPr lang="ru-RU" sz="2400" b="1">
                  <a:latin typeface="Times New Roman" pitchFamily="18" charset="0"/>
                </a:rPr>
                <a:t>не менее        площади пола. Достаточно ли света в классе? </a:t>
              </a:r>
            </a:p>
          </p:txBody>
        </p:sp>
        <p:graphicFrame>
          <p:nvGraphicFramePr>
            <p:cNvPr id="2053" name="Object 5"/>
            <p:cNvGraphicFramePr>
              <a:graphicFrameLocks noChangeAspect="1"/>
            </p:cNvGraphicFramePr>
            <p:nvPr/>
          </p:nvGraphicFramePr>
          <p:xfrm>
            <a:off x="1081" y="480"/>
            <a:ext cx="336" cy="652"/>
          </p:xfrm>
          <a:graphic>
            <a:graphicData uri="http://schemas.openxmlformats.org/presentationml/2006/ole">
              <p:oleObj spid="_x0000_s73733" name="Формула" r:id="rId6" imgW="203040" imgH="393480" progId="Equation.3">
                <p:embed/>
              </p:oleObj>
            </a:graphicData>
          </a:graphic>
        </p:graphicFrame>
      </p:grpSp>
      <p:grpSp>
        <p:nvGrpSpPr>
          <p:cNvPr id="11" name="Group 67"/>
          <p:cNvGrpSpPr>
            <a:grpSpLocks/>
          </p:cNvGrpSpPr>
          <p:nvPr/>
        </p:nvGrpSpPr>
        <p:grpSpPr bwMode="auto">
          <a:xfrm>
            <a:off x="0" y="4800600"/>
            <a:ext cx="2286000" cy="1905000"/>
            <a:chOff x="0" y="3024"/>
            <a:chExt cx="1440" cy="1200"/>
          </a:xfrm>
        </p:grpSpPr>
        <p:graphicFrame>
          <p:nvGraphicFramePr>
            <p:cNvPr id="2052" name="Object 4"/>
            <p:cNvGraphicFramePr>
              <a:graphicFrameLocks noChangeAspect="1"/>
            </p:cNvGraphicFramePr>
            <p:nvPr/>
          </p:nvGraphicFramePr>
          <p:xfrm>
            <a:off x="536" y="3254"/>
            <a:ext cx="904" cy="970"/>
          </p:xfrm>
          <a:graphic>
            <a:graphicData uri="http://schemas.openxmlformats.org/presentationml/2006/ole">
              <p:oleObj spid="_x0000_s73732" name="Формула" r:id="rId7" imgW="368280" imgH="393480" progId="Equation.3">
                <p:embed/>
              </p:oleObj>
            </a:graphicData>
          </a:graphic>
        </p:graphicFrame>
        <p:sp>
          <p:nvSpPr>
            <p:cNvPr id="2102" name="Line 69"/>
            <p:cNvSpPr>
              <a:spLocks noChangeShapeType="1"/>
            </p:cNvSpPr>
            <p:nvPr/>
          </p:nvSpPr>
          <p:spPr bwMode="auto">
            <a:xfrm flipH="1">
              <a:off x="0" y="3024"/>
              <a:ext cx="960" cy="115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 type="stealth" w="lg" len="lg"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70"/>
          <p:cNvGrpSpPr>
            <a:grpSpLocks/>
          </p:cNvGrpSpPr>
          <p:nvPr/>
        </p:nvGrpSpPr>
        <p:grpSpPr bwMode="auto">
          <a:xfrm>
            <a:off x="1600200" y="4724400"/>
            <a:ext cx="6070600" cy="1492250"/>
            <a:chOff x="1008" y="2976"/>
            <a:chExt cx="3824" cy="940"/>
          </a:xfrm>
        </p:grpSpPr>
        <p:graphicFrame>
          <p:nvGraphicFramePr>
            <p:cNvPr id="2051" name="Object 3"/>
            <p:cNvGraphicFramePr>
              <a:graphicFrameLocks noChangeAspect="1"/>
            </p:cNvGraphicFramePr>
            <p:nvPr/>
          </p:nvGraphicFramePr>
          <p:xfrm>
            <a:off x="2496" y="3024"/>
            <a:ext cx="806" cy="892"/>
          </p:xfrm>
          <a:graphic>
            <a:graphicData uri="http://schemas.openxmlformats.org/presentationml/2006/ole">
              <p:oleObj spid="_x0000_s73731" name="Формула" r:id="rId8" imgW="355320" imgH="393480" progId="Equation.3">
                <p:embed/>
              </p:oleObj>
            </a:graphicData>
          </a:graphic>
        </p:graphicFrame>
        <p:sp>
          <p:nvSpPr>
            <p:cNvPr id="2101" name="Freeform 72"/>
            <p:cNvSpPr>
              <a:spLocks/>
            </p:cNvSpPr>
            <p:nvPr/>
          </p:nvSpPr>
          <p:spPr bwMode="auto">
            <a:xfrm>
              <a:off x="1008" y="2976"/>
              <a:ext cx="3824" cy="48"/>
            </a:xfrm>
            <a:custGeom>
              <a:avLst/>
              <a:gdLst>
                <a:gd name="T0" fmla="*/ 3824 w 3824"/>
                <a:gd name="T1" fmla="*/ 0 h 48"/>
                <a:gd name="T2" fmla="*/ 0 w 3824"/>
                <a:gd name="T3" fmla="*/ 48 h 48"/>
                <a:gd name="T4" fmla="*/ 0 60000 65536"/>
                <a:gd name="T5" fmla="*/ 0 60000 65536"/>
                <a:gd name="T6" fmla="*/ 0 w 3824"/>
                <a:gd name="T7" fmla="*/ 0 h 48"/>
                <a:gd name="T8" fmla="*/ 3824 w 3824"/>
                <a:gd name="T9" fmla="*/ 48 h 4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24" h="48">
                  <a:moveTo>
                    <a:pt x="3824" y="0"/>
                  </a:moveTo>
                  <a:lnTo>
                    <a:pt x="0" y="48"/>
                  </a:ln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dash"/>
              <a:round/>
              <a:headEnd type="stealth" w="lg" len="lg"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73"/>
          <p:cNvGrpSpPr>
            <a:grpSpLocks/>
          </p:cNvGrpSpPr>
          <p:nvPr/>
        </p:nvGrpSpPr>
        <p:grpSpPr bwMode="auto">
          <a:xfrm>
            <a:off x="1219200" y="2362200"/>
            <a:ext cx="1098550" cy="1371600"/>
            <a:chOff x="384" y="1488"/>
            <a:chExt cx="692" cy="864"/>
          </a:xfrm>
        </p:grpSpPr>
        <p:graphicFrame>
          <p:nvGraphicFramePr>
            <p:cNvPr id="2050" name="Object 2"/>
            <p:cNvGraphicFramePr>
              <a:graphicFrameLocks noChangeAspect="1"/>
            </p:cNvGraphicFramePr>
            <p:nvPr/>
          </p:nvGraphicFramePr>
          <p:xfrm>
            <a:off x="520" y="1488"/>
            <a:ext cx="335" cy="864"/>
          </p:xfrm>
          <a:graphic>
            <a:graphicData uri="http://schemas.openxmlformats.org/presentationml/2006/ole">
              <p:oleObj spid="_x0000_s73730" name="Формула" r:id="rId9" imgW="152280" imgH="393480" progId="Equation.3">
                <p:embed/>
              </p:oleObj>
            </a:graphicData>
          </a:graphic>
        </p:graphicFrame>
        <p:sp>
          <p:nvSpPr>
            <p:cNvPr id="55371" name="Text Box 75"/>
            <p:cNvSpPr txBox="1">
              <a:spLocks noChangeArrowheads="1"/>
            </p:cNvSpPr>
            <p:nvPr/>
          </p:nvSpPr>
          <p:spPr bwMode="auto">
            <a:xfrm>
              <a:off x="384" y="1728"/>
              <a:ext cx="692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1  м</a:t>
              </a:r>
            </a:p>
          </p:txBody>
        </p:sp>
      </p:grpSp>
      <p:sp>
        <p:nvSpPr>
          <p:cNvPr id="55372" name="AutoShape 7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86200" y="6248400"/>
            <a:ext cx="4114800" cy="3810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Нормальная освещенность</a:t>
            </a:r>
          </a:p>
        </p:txBody>
      </p:sp>
      <p:sp>
        <p:nvSpPr>
          <p:cNvPr id="2097" name="AutoShape 7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5638800"/>
            <a:ext cx="457200" cy="4572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pPr algn="ctr"/>
            <a:endParaRPr lang="ru-RU" sz="2800">
              <a:latin typeface="Times New Roman" pitchFamily="18" charset="0"/>
            </a:endParaRPr>
          </a:p>
        </p:txBody>
      </p:sp>
      <p:sp>
        <p:nvSpPr>
          <p:cNvPr id="55374" name="AutoShape 7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91200" y="5638800"/>
            <a:ext cx="2133600" cy="3810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Размеры пола</a:t>
            </a:r>
          </a:p>
        </p:txBody>
      </p:sp>
      <p:sp>
        <p:nvSpPr>
          <p:cNvPr id="55375" name="AutoShape 7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91200" y="5029200"/>
            <a:ext cx="2133600" cy="3810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Размеры окна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3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72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53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7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53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5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5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55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5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75"/>
                  </p:tgtEl>
                </p:cond>
              </p:nextCondLst>
            </p:seq>
          </p:childTnLst>
        </p:cTn>
      </p:par>
    </p:tnLst>
    <p:bldLst>
      <p:bldP spid="55358" grpId="0"/>
      <p:bldP spid="55358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5" y="620688"/>
            <a:ext cx="75608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2348880"/>
            <a:ext cx="4009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П.13, №473(а), 476,478 (а), 482 (а).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4862" y="2967335"/>
            <a:ext cx="60542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урок!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28688" y="692150"/>
            <a:ext cx="8215312" cy="4525963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z="2400" b="1" smtClean="0">
              <a:solidFill>
                <a:srgbClr val="FF0000"/>
              </a:solidFill>
              <a:latin typeface="Bookman Old Style" pitchFamily="18" charset="0"/>
            </a:endParaRPr>
          </a:p>
          <a:p>
            <a:pPr>
              <a:buFont typeface="Arial" charset="0"/>
              <a:buNone/>
            </a:pPr>
            <a:r>
              <a:rPr lang="ru-RU" sz="2400" b="1" smtClean="0">
                <a:solidFill>
                  <a:srgbClr val="FF0000"/>
                </a:solidFill>
                <a:latin typeface="Bookman Old Style" pitchFamily="18" charset="0"/>
              </a:rPr>
              <a:t>«</a:t>
            </a:r>
            <a:r>
              <a:rPr lang="ru-RU" b="1" smtClean="0">
                <a:solidFill>
                  <a:srgbClr val="FF0000"/>
                </a:solidFill>
                <a:latin typeface="Bookman Old Style" pitchFamily="18" charset="0"/>
              </a:rPr>
              <a:t>Человек подобен дроби: в знаменателе – то, что он о себе думает, в числителе – то, что он есть на самом деле» 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FF0000"/>
                </a:solidFill>
              </a:rPr>
              <a:t>          </a:t>
            </a:r>
            <a:r>
              <a:rPr lang="en-US" b="1" smtClean="0">
                <a:solidFill>
                  <a:srgbClr val="FF0000"/>
                </a:solidFill>
              </a:rPr>
              <a:t>                                        </a:t>
            </a:r>
          </a:p>
          <a:p>
            <a:pPr>
              <a:buFont typeface="Arial" charset="0"/>
              <a:buNone/>
            </a:pPr>
            <a:r>
              <a:rPr lang="en-US" b="1" smtClean="0">
                <a:solidFill>
                  <a:srgbClr val="FF0000"/>
                </a:solidFill>
              </a:rPr>
              <a:t>                                               </a:t>
            </a:r>
            <a:endParaRPr lang="ru-RU" b="1" i="1" smtClean="0">
              <a:solidFill>
                <a:srgbClr val="FF0000"/>
              </a:solidFill>
              <a:latin typeface="Bookman Old Style" pitchFamily="18" charset="0"/>
            </a:endParaRPr>
          </a:p>
          <a:p>
            <a:pPr>
              <a:buFont typeface="Arial" charset="0"/>
              <a:buNone/>
            </a:pPr>
            <a:endParaRPr lang="ru-RU" smtClean="0">
              <a:solidFill>
                <a:srgbClr val="FF0000"/>
              </a:solidFill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5286375" y="3857625"/>
            <a:ext cx="2643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latin typeface="Bookman Old Style" pitchFamily="18" charset="0"/>
              </a:rPr>
              <a:t>(Л.Н. Толстой)</a:t>
            </a:r>
            <a:endParaRPr lang="ru-R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0" y="404664"/>
            <a:ext cx="91440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ЧТОБЫ УМНОЖИТЬ ДРОБЬ НА НАТУРАЛЬНОЕ ЧИСЛО, НАДО ЕЁ ЧИСЛИТЕЛЬ УМНОЖИТЬ НА ЭТО ЧИСЛО, А ЗНАМЕНАТЕЛЬ ОСТАВИТЬ БЕЗ ИЗМЕНЕНИЯ.</a:t>
            </a:r>
            <a:endParaRPr lang="ru-RU" sz="2800" i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68580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8378" name="Object 2"/>
          <p:cNvGraphicFramePr>
            <a:graphicFrameLocks noChangeAspect="1"/>
          </p:cNvGraphicFramePr>
          <p:nvPr/>
        </p:nvGraphicFramePr>
        <p:xfrm>
          <a:off x="1043609" y="2636912"/>
          <a:ext cx="1368152" cy="1368152"/>
        </p:xfrm>
        <a:graphic>
          <a:graphicData uri="http://schemas.openxmlformats.org/presentationml/2006/ole">
            <p:oleObj spid="_x0000_s58378" name="Формула" r:id="rId4" imgW="291960" imgH="393480" progId="Equation.3">
              <p:embed/>
            </p:oleObj>
          </a:graphicData>
        </a:graphic>
      </p:graphicFrame>
      <p:graphicFrame>
        <p:nvGraphicFramePr>
          <p:cNvPr id="58379" name="Object 11"/>
          <p:cNvGraphicFramePr>
            <a:graphicFrameLocks noChangeAspect="1"/>
          </p:cNvGraphicFramePr>
          <p:nvPr/>
        </p:nvGraphicFramePr>
        <p:xfrm>
          <a:off x="3635896" y="2708920"/>
          <a:ext cx="975866" cy="1277491"/>
        </p:xfrm>
        <a:graphic>
          <a:graphicData uri="http://schemas.openxmlformats.org/presentationml/2006/ole">
            <p:oleObj spid="_x0000_s58379" name="Формула" r:id="rId5" imgW="368280" imgH="393480" progId="Equation.3">
              <p:embed/>
            </p:oleObj>
          </a:graphicData>
        </a:graphic>
      </p:graphicFrame>
      <p:graphicFrame>
        <p:nvGraphicFramePr>
          <p:cNvPr id="58380" name="Object 12"/>
          <p:cNvGraphicFramePr>
            <a:graphicFrameLocks noChangeAspect="1"/>
          </p:cNvGraphicFramePr>
          <p:nvPr/>
        </p:nvGraphicFramePr>
        <p:xfrm>
          <a:off x="6012160" y="2708920"/>
          <a:ext cx="1030863" cy="1367978"/>
        </p:xfrm>
        <a:graphic>
          <a:graphicData uri="http://schemas.openxmlformats.org/presentationml/2006/ole">
            <p:oleObj spid="_x0000_s58380" name="Формула" r:id="rId6" imgW="342720" imgH="39348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00063" y="8643938"/>
            <a:ext cx="6889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200" b="1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1/24+1/24 +1/24+……+1/24 = Класс</a:t>
            </a:r>
            <a:endParaRPr lang="ru-RU" sz="3200">
              <a:solidFill>
                <a:srgbClr val="00206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42938" y="8215313"/>
            <a:ext cx="6858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ea typeface="Times New Roman" pitchFamily="18" charset="0"/>
                <a:cs typeface="Arial" charset="0"/>
              </a:rPr>
              <a:t>1/2+1/2 = Дружба</a:t>
            </a:r>
            <a:endParaRPr lang="ru-RU" sz="3200">
              <a:solidFill>
                <a:srgbClr val="C0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858000"/>
            <a:ext cx="9144000" cy="21431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atin typeface="Bookman Old Style" pitchFamily="18" charset="0"/>
              </a:rPr>
              <a:t>Говорят: </a:t>
            </a:r>
            <a:r>
              <a:rPr lang="ru-RU" b="1" dirty="0" smtClean="0">
                <a:solidFill>
                  <a:srgbClr val="CC0066"/>
                </a:solidFill>
                <a:latin typeface="Bookman Old Style" pitchFamily="18" charset="0"/>
              </a:rPr>
              <a:t>« Он настоящий друг».</a:t>
            </a:r>
            <a:br>
              <a:rPr lang="ru-RU" b="1" dirty="0" smtClean="0">
                <a:solidFill>
                  <a:srgbClr val="CC0066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CC0066"/>
                </a:solidFill>
                <a:latin typeface="Bookman Old Style" pitchFamily="18" charset="0"/>
              </a:rPr>
              <a:t> </a:t>
            </a:r>
            <a:r>
              <a:rPr lang="ru-RU" b="1" dirty="0" smtClean="0">
                <a:latin typeface="Bookman Old Style" pitchFamily="18" charset="0"/>
              </a:rPr>
              <a:t>Какая эта дробь? 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81692E-6 L -1.38889E-6 -0.943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8.69163E-7 L -1.66667E-6 -0.79681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9773E-6 L 3.33333E-6 -0.63962 " pathEditMode="relative" rAng="0" ptsTypes="AA">
                                      <p:cBhvr>
                                        <p:cTn id="14" dur="5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2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0" y="0"/>
            <a:ext cx="91440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u="sng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ЧТОБЫ УМНОЖИТЬ ДРОБЬ НА ДРОБЬ, НАДО: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НАЙТИ ПРОИЗВЕДЕНИЕ ЧИСЛИТЕЛЕЙ И ПРОИЗВЕДЕНИЕ ЗНАМЕНАТЕЛЕЙ ЭТИХ ДРОБЕЙ;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ПЕРВОЕ ПРОИЗВЕДЕНИЕ ЗАПИСАТЬ ЧИСЛИТЕЛЕМ, А ВТОРОЕ – ЗНАМЕНАТЕЛЕМ.</a:t>
            </a:r>
            <a:endParaRPr lang="ru-RU" sz="2800" i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323528" y="3140968"/>
          <a:ext cx="2389613" cy="1367408"/>
        </p:xfrm>
        <a:graphic>
          <a:graphicData uri="http://schemas.openxmlformats.org/presentationml/2006/ole">
            <p:oleObj spid="_x0000_s72706" name="Формула" r:id="rId4" imgW="444240" imgH="393480" progId="Equation.3">
              <p:embed/>
            </p:oleObj>
          </a:graphicData>
        </a:graphic>
      </p:graphicFrame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4572001" y="3068960"/>
          <a:ext cx="2088232" cy="1296144"/>
        </p:xfrm>
        <a:graphic>
          <a:graphicData uri="http://schemas.openxmlformats.org/presentationml/2006/ole">
            <p:oleObj spid="_x0000_s72707" name="Формула" r:id="rId5" imgW="44424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8488C4"/>
            </a:gs>
            <a:gs pos="200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25" y="1643063"/>
            <a:ext cx="2428875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13" y="3714750"/>
            <a:ext cx="242887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857250" y="642938"/>
            <a:ext cx="671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Calibri" pitchFamily="34" charset="0"/>
                <a:cs typeface="Times New Roman" pitchFamily="18" charset="0"/>
              </a:rPr>
              <a:t>Найдите такое </a:t>
            </a:r>
            <a:r>
              <a:rPr lang="en-US" sz="20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b="1">
                <a:latin typeface="Calibri" pitchFamily="34" charset="0"/>
                <a:cs typeface="Times New Roman" pitchFamily="18" charset="0"/>
              </a:rPr>
              <a:t>значение </a:t>
            </a:r>
            <a:r>
              <a:rPr lang="en-US" sz="2800" b="1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a</a:t>
            </a:r>
            <a:r>
              <a:rPr lang="ru-RU" sz="2000" b="1">
                <a:latin typeface="Calibri" pitchFamily="34" charset="0"/>
                <a:cs typeface="Times New Roman" pitchFamily="18" charset="0"/>
              </a:rPr>
              <a:t>, при котором дроби:</a:t>
            </a:r>
            <a:r>
              <a:rPr lang="ru-RU" sz="2000">
                <a:latin typeface="Calibri" pitchFamily="34" charset="0"/>
                <a:cs typeface="Times New Roman" pitchFamily="18" charset="0"/>
              </a:rPr>
              <a:t>  </a:t>
            </a:r>
            <a:endParaRPr lang="ru-RU" sz="2000"/>
          </a:p>
        </p:txBody>
      </p:sp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3786188" y="1785938"/>
            <a:ext cx="2214562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>
                <a:latin typeface="Calibri" pitchFamily="34" charset="0"/>
                <a:cs typeface="Times New Roman" pitchFamily="18" charset="0"/>
              </a:rPr>
              <a:t>      </a:t>
            </a:r>
            <a:r>
              <a:rPr lang="ru-RU" sz="2000" b="1">
                <a:latin typeface="Calibri" pitchFamily="34" charset="0"/>
                <a:cs typeface="Times New Roman" pitchFamily="18" charset="0"/>
              </a:rPr>
              <a:t>будут</a:t>
            </a:r>
            <a:r>
              <a:rPr lang="en-US" sz="20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b="1">
                <a:latin typeface="Calibri" pitchFamily="34" charset="0"/>
                <a:cs typeface="Times New Roman" pitchFamily="18" charset="0"/>
              </a:rPr>
              <a:t>  </a:t>
            </a:r>
            <a:r>
              <a:rPr lang="ru-RU" sz="2000" b="1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правильными,</a:t>
            </a:r>
            <a:r>
              <a:rPr lang="ru-RU" sz="200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0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00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>
                <a:latin typeface="Calibri" pitchFamily="34" charset="0"/>
                <a:cs typeface="Times New Roman" pitchFamily="18" charset="0"/>
              </a:rPr>
              <a:t> </a:t>
            </a:r>
            <a:endParaRPr lang="ru-RU" sz="2000"/>
          </a:p>
        </p:txBody>
      </p:sp>
      <p:sp>
        <p:nvSpPr>
          <p:cNvPr id="22534" name="Rectangle 8"/>
          <p:cNvSpPr>
            <a:spLocks noChangeArrowheads="1"/>
          </p:cNvSpPr>
          <p:nvPr/>
        </p:nvSpPr>
        <p:spPr bwMode="auto">
          <a:xfrm>
            <a:off x="5643563" y="3929063"/>
            <a:ext cx="27146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>
                <a:latin typeface="Calibri" pitchFamily="34" charset="0"/>
                <a:cs typeface="Times New Roman" pitchFamily="18" charset="0"/>
              </a:rPr>
              <a:t>      </a:t>
            </a:r>
            <a:r>
              <a:rPr lang="ru-RU" sz="2000" b="1">
                <a:latin typeface="Calibri" pitchFamily="34" charset="0"/>
                <a:cs typeface="Times New Roman" pitchFamily="18" charset="0"/>
              </a:rPr>
              <a:t>будут </a:t>
            </a:r>
            <a:r>
              <a:rPr lang="ru-RU" sz="2000" b="1" i="1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неправильными.</a:t>
            </a:r>
            <a:endParaRPr lang="ru-RU" sz="2000"/>
          </a:p>
        </p:txBody>
      </p:sp>
      <p:sp>
        <p:nvSpPr>
          <p:cNvPr id="7" name="TextBox 6"/>
          <p:cNvSpPr txBox="1"/>
          <p:nvPr/>
        </p:nvSpPr>
        <p:spPr>
          <a:xfrm>
            <a:off x="2051720" y="33265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990033"/>
                </a:solidFill>
              </a:rPr>
              <a:t>Устный счет</a:t>
            </a:r>
            <a:endParaRPr lang="ru-RU" sz="2400" b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143000" y="857250"/>
            <a:ext cx="6929438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 i="1">
                <a:latin typeface="Calibri" pitchFamily="34" charset="0"/>
                <a:cs typeface="Times New Roman" pitchFamily="18" charset="0"/>
              </a:rPr>
              <a:t>Представьте данные смешанные числа в виде </a:t>
            </a:r>
            <a:r>
              <a:rPr lang="ru-RU" sz="2800" b="1" i="1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неправильных</a:t>
            </a:r>
            <a:r>
              <a:rPr lang="ru-RU" sz="2800" b="1" i="1">
                <a:latin typeface="Calibri" pitchFamily="34" charset="0"/>
                <a:cs typeface="Times New Roman" pitchFamily="18" charset="0"/>
              </a:rPr>
              <a:t> дробей:</a:t>
            </a:r>
            <a:endParaRPr lang="ru-RU" sz="2800" b="1" i="1"/>
          </a:p>
          <a:p>
            <a:pPr eaLnBrk="0" hangingPunct="0"/>
            <a:endParaRPr lang="ru-RU"/>
          </a:p>
        </p:txBody>
      </p:sp>
      <p:pic>
        <p:nvPicPr>
          <p:cNvPr id="1843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63" y="3500438"/>
            <a:ext cx="365760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8437" name="Picture 10" descr="j031218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50" y="4286250"/>
            <a:ext cx="2736850" cy="226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latin typeface="Bookman Old Style" pitchFamily="18" charset="0"/>
              </a:rPr>
              <a:t>Заполните  таблицу: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2114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1097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6845">
                <a:tc>
                  <a:txBody>
                    <a:bodyPr/>
                    <a:lstStyle/>
                    <a:p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0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09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1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0511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25" y="1785938"/>
            <a:ext cx="28575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2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15" name="Rectangle 11"/>
          <p:cNvSpPr>
            <a:spLocks noChangeArrowheads="1"/>
          </p:cNvSpPr>
          <p:nvPr/>
        </p:nvSpPr>
        <p:spPr bwMode="auto">
          <a:xfrm>
            <a:off x="0" y="581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>
                <a:latin typeface="Calibri" pitchFamily="34" charset="0"/>
                <a:cs typeface="Times New Roman" pitchFamily="18" charset="0"/>
              </a:rPr>
              <a:t>  </a:t>
            </a:r>
            <a:endParaRPr lang="en-US"/>
          </a:p>
        </p:txBody>
      </p:sp>
      <p:sp>
        <p:nvSpPr>
          <p:cNvPr id="2051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0517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59575" y="1714500"/>
            <a:ext cx="2413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1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0520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2786063"/>
            <a:ext cx="500062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1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2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0523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75313" y="1714500"/>
            <a:ext cx="25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4" name="Rectangle 6"/>
          <p:cNvSpPr>
            <a:spLocks noChangeArrowheads="1"/>
          </p:cNvSpPr>
          <p:nvPr/>
        </p:nvSpPr>
        <p:spPr bwMode="auto">
          <a:xfrm>
            <a:off x="0" y="581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>
                <a:latin typeface="Calibri" pitchFamily="34" charset="0"/>
                <a:cs typeface="Times New Roman" pitchFamily="18" charset="0"/>
              </a:rPr>
              <a:t>     </a:t>
            </a:r>
            <a:endParaRPr lang="en-US"/>
          </a:p>
        </p:txBody>
      </p:sp>
      <p:sp>
        <p:nvSpPr>
          <p:cNvPr id="2052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0526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1714500"/>
            <a:ext cx="1857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2777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50" y="6858000"/>
            <a:ext cx="4191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2779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8" y="7143750"/>
            <a:ext cx="1809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2781" name="Picture 1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8" y="7072313"/>
            <a:ext cx="4191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2783" name="Picture 1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63" y="7072313"/>
            <a:ext cx="3619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2785" name="Picture 1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38" y="7072313"/>
            <a:ext cx="1809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2787" name="Picture 19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875" y="7072313"/>
            <a:ext cx="3619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8148E-6 L -4.16667E-6 -0.566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01528 L -0.01077 -0.59259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0 -0.59838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L -4.16667E-6 -0.60902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1.66667E-6 -0.59838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48 0.00254 L -0.02448 -0.6169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latin typeface="Bookman Old Style" pitchFamily="18" charset="0"/>
              </a:rPr>
              <a:t>Заполните  таблицу: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2114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1097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6845">
                <a:tc>
                  <a:txBody>
                    <a:bodyPr/>
                    <a:lstStyle/>
                    <a:p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3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15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2786063"/>
            <a:ext cx="500062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34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3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153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25" y="1785938"/>
            <a:ext cx="28575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37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3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1539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5" y="1714500"/>
            <a:ext cx="250825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4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1541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25" y="1714500"/>
            <a:ext cx="2857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42" name="Rectangle 11"/>
          <p:cNvSpPr>
            <a:spLocks noChangeArrowheads="1"/>
          </p:cNvSpPr>
          <p:nvPr/>
        </p:nvSpPr>
        <p:spPr bwMode="auto">
          <a:xfrm>
            <a:off x="0" y="581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>
                <a:latin typeface="Calibri" pitchFamily="34" charset="0"/>
                <a:cs typeface="Times New Roman" pitchFamily="18" charset="0"/>
              </a:rPr>
              <a:t>  </a:t>
            </a:r>
            <a:endParaRPr lang="en-US"/>
          </a:p>
        </p:txBody>
      </p:sp>
      <p:sp>
        <p:nvSpPr>
          <p:cNvPr id="2154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1544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59575" y="1714500"/>
            <a:ext cx="2413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4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1546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25" y="1785938"/>
            <a:ext cx="214313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4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1280" name="Picture 1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25" y="6858000"/>
            <a:ext cx="2857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4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1282" name="Picture 1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44850" y="6858000"/>
            <a:ext cx="255588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5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1284" name="Picture 2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6858000"/>
            <a:ext cx="1809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5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1286" name="Picture 22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38" y="6858000"/>
            <a:ext cx="1809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5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1288" name="Picture 24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7072313"/>
            <a:ext cx="3619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57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1290" name="Picture 26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38" y="7072313"/>
            <a:ext cx="1809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33333E-6 L -2.77778E-7 -0.5564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4.16667E-6 -0.55648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2.5E-6 -0.5879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3.33333E-6 -0.5879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1.66667E-6 -0.6194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1296 L 0.00104 -0.6169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  <a:latin typeface="Comic Sans MS" pitchFamily="66" charset="0"/>
              </a:rPr>
              <a:t>Подумай и реши!</a:t>
            </a:r>
          </a:p>
        </p:txBody>
      </p:sp>
      <p:graphicFrame>
        <p:nvGraphicFramePr>
          <p:cNvPr id="58403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4813300" y="2000250"/>
          <a:ext cx="415925" cy="647700"/>
        </p:xfrm>
        <a:graphic>
          <a:graphicData uri="http://schemas.openxmlformats.org/presentationml/2006/ole">
            <p:oleObj spid="_x0000_s25604" name="Формула" r:id="rId3" imgW="114120" imgH="177480" progId="Equation.3">
              <p:embed/>
            </p:oleObj>
          </a:graphicData>
        </a:graphic>
      </p:graphicFrame>
      <p:sp>
        <p:nvSpPr>
          <p:cNvPr id="2560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5608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5609" name="Rectangle 12"/>
          <p:cNvSpPr>
            <a:spLocks noChangeArrowheads="1"/>
          </p:cNvSpPr>
          <p:nvPr/>
        </p:nvSpPr>
        <p:spPr bwMode="auto">
          <a:xfrm>
            <a:off x="0" y="2171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5610" name="Rectangle 13"/>
          <p:cNvSpPr>
            <a:spLocks noChangeArrowheads="1"/>
          </p:cNvSpPr>
          <p:nvPr/>
        </p:nvSpPr>
        <p:spPr bwMode="auto">
          <a:xfrm>
            <a:off x="0" y="2600325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25611" name="Rectangle 14"/>
          <p:cNvSpPr>
            <a:spLocks noChangeArrowheads="1"/>
          </p:cNvSpPr>
          <p:nvPr/>
        </p:nvSpPr>
        <p:spPr bwMode="auto">
          <a:xfrm>
            <a:off x="0" y="3448050"/>
            <a:ext cx="227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25612" name="Rectangle 15"/>
          <p:cNvSpPr>
            <a:spLocks noChangeArrowheads="1"/>
          </p:cNvSpPr>
          <p:nvPr/>
        </p:nvSpPr>
        <p:spPr bwMode="auto">
          <a:xfrm>
            <a:off x="0" y="4295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5613" name="Rectangle 1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5614" name="Rectangle 1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5615" name="Rectangle 2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4230688" y="4400550"/>
          <a:ext cx="233362" cy="436563"/>
        </p:xfrm>
        <a:graphic>
          <a:graphicData uri="http://schemas.openxmlformats.org/presentationml/2006/ole">
            <p:oleObj spid="_x0000_s25602" name="Формула" r:id="rId4" imgW="114120" imgH="215640" progId="Equation.3">
              <p:embed/>
            </p:oleObj>
          </a:graphicData>
        </a:graphic>
      </p:graphicFrame>
      <p:sp>
        <p:nvSpPr>
          <p:cNvPr id="25616" name="Rectangle 23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58390" name="Object 3"/>
          <p:cNvGraphicFramePr>
            <a:graphicFrameLocks noChangeAspect="1"/>
          </p:cNvGraphicFramePr>
          <p:nvPr/>
        </p:nvGraphicFramePr>
        <p:xfrm>
          <a:off x="1979613" y="3429000"/>
          <a:ext cx="2232025" cy="596900"/>
        </p:xfrm>
        <a:graphic>
          <a:graphicData uri="http://schemas.openxmlformats.org/presentationml/2006/ole">
            <p:oleObj spid="_x0000_s25603" name="Формула" r:id="rId5" imgW="672516" imgH="177646" progId="Equation.3">
              <p:embed/>
            </p:oleObj>
          </a:graphicData>
        </a:graphic>
      </p:graphicFrame>
      <p:sp>
        <p:nvSpPr>
          <p:cNvPr id="25617" name="Rectangle 2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5618" name="Picture 26" descr="Рисунок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688" y="1216025"/>
            <a:ext cx="2270125" cy="307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5620" name="Picture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88" y="1643063"/>
            <a:ext cx="3133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21" name="Rectangle 10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2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2987" b="-4939"/>
          <a:stretch>
            <a:fillRect/>
          </a:stretch>
        </p:blipFill>
        <p:spPr bwMode="auto">
          <a:xfrm>
            <a:off x="714375" y="4572000"/>
            <a:ext cx="4786313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24" name="Rectangle 13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10800000" flipV="1">
            <a:off x="3357563" y="4643438"/>
            <a:ext cx="428625" cy="3571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0800000" flipV="1">
            <a:off x="4214813" y="5286375"/>
            <a:ext cx="428625" cy="3571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0800000" flipV="1">
            <a:off x="3500438" y="5286375"/>
            <a:ext cx="428625" cy="3571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0800000" flipV="1">
            <a:off x="4286250" y="4572000"/>
            <a:ext cx="428625" cy="3571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0800000" flipV="1">
            <a:off x="5000625" y="4643438"/>
            <a:ext cx="428625" cy="3571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 flipV="1">
            <a:off x="5000625" y="5286375"/>
            <a:ext cx="428625" cy="3571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357813" y="4143375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3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143375" y="4143375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2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286125" y="4143375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1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286250" y="5786438"/>
            <a:ext cx="357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1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429000" y="5715000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1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072063" y="5715000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2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572125" y="4786313"/>
            <a:ext cx="12858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alibri" pitchFamily="34" charset="0"/>
              </a:rPr>
              <a:t>= </a:t>
            </a:r>
            <a:r>
              <a:rPr lang="en-US" sz="440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8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8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  <p:bldP spid="39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bg1"/>
                </a:solidFill>
              </a:rPr>
              <a:t>Математический диктант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072062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ru-RU" dirty="0" smtClean="0"/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ru-RU" sz="2400" dirty="0" smtClean="0"/>
              <a:t>1.Выполните умножение дробей</a:t>
            </a: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endParaRPr lang="ru-RU" sz="2400" dirty="0" smtClean="0"/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ru-RU" sz="2400" dirty="0" smtClean="0"/>
              <a:t>2.Найдите произведение дробей</a:t>
            </a:r>
          </a:p>
          <a:p>
            <a:pPr marL="457200" indent="-457200">
              <a:buNone/>
            </a:pPr>
            <a:endParaRPr lang="ru-RU" sz="2400" dirty="0" smtClean="0"/>
          </a:p>
          <a:p>
            <a:pPr marL="457200" indent="-457200">
              <a:buNone/>
            </a:pPr>
            <a:r>
              <a:rPr lang="ru-RU" sz="2400" dirty="0" smtClean="0"/>
              <a:t>3.Выполните умножение </a:t>
            </a: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endParaRPr lang="ru-RU" sz="2400" dirty="0" smtClean="0"/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ru-RU" sz="2400" dirty="0" smtClean="0"/>
              <a:t>4.Найдите площадь прямоугольника</a:t>
            </a: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ru-RU" sz="2400" dirty="0" smtClean="0"/>
              <a:t> со сторонами </a:t>
            </a:r>
          </a:p>
          <a:p>
            <a:pPr marL="514350" indent="-514350">
              <a:buNone/>
              <a:defRPr/>
            </a:pPr>
            <a:r>
              <a:rPr lang="ru-RU" sz="2400" dirty="0" smtClean="0"/>
              <a:t>5.Найдите  объем куба с ребром                    (     м)</a:t>
            </a:r>
            <a:endParaRPr lang="ru-RU" dirty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ru-RU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ru-RU" dirty="0"/>
          </a:p>
        </p:txBody>
      </p:sp>
      <p:sp>
        <p:nvSpPr>
          <p:cNvPr id="184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843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1844824"/>
            <a:ext cx="2088232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pitchFamily="34" charset="0"/>
            </a:endParaRPr>
          </a:p>
        </p:txBody>
      </p:sp>
      <p:sp>
        <p:nvSpPr>
          <p:cNvPr id="184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844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2780928"/>
            <a:ext cx="22479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3" name="Rectangle 6"/>
          <p:cNvSpPr>
            <a:spLocks noChangeArrowheads="1"/>
          </p:cNvSpPr>
          <p:nvPr/>
        </p:nvSpPr>
        <p:spPr bwMode="auto">
          <a:xfrm>
            <a:off x="0" y="1209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pitchFamily="34" charset="0"/>
            </a:endParaRPr>
          </a:p>
        </p:txBody>
      </p:sp>
      <p:sp>
        <p:nvSpPr>
          <p:cNvPr id="184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844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8834" y="4509120"/>
            <a:ext cx="295758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6" name="Rectangle 9"/>
          <p:cNvSpPr>
            <a:spLocks noChangeArrowheads="1"/>
          </p:cNvSpPr>
          <p:nvPr/>
        </p:nvSpPr>
        <p:spPr bwMode="auto">
          <a:xfrm>
            <a:off x="0" y="12144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pitchFamily="34" charset="0"/>
            </a:endParaRPr>
          </a:p>
        </p:txBody>
      </p:sp>
      <p:pic>
        <p:nvPicPr>
          <p:cNvPr id="18447" name="Рисунок 12" descr="bd05092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38" y="428625"/>
            <a:ext cx="928687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3645024"/>
            <a:ext cx="2376264" cy="75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5229200"/>
            <a:ext cx="2413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5148064" y="55172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pic>
        <p:nvPicPr>
          <p:cNvPr id="18" name="Picture 1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5301208"/>
            <a:ext cx="214313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D1D1D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D1D1D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1073</TotalTime>
  <Words>418</Words>
  <Application>Microsoft Office PowerPoint</Application>
  <PresentationFormat>Экран (4:3)</PresentationFormat>
  <Paragraphs>141</Paragraphs>
  <Slides>20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Заполните  таблицу:</vt:lpstr>
      <vt:lpstr>Заполните  таблицу:</vt:lpstr>
      <vt:lpstr>Подумай и реши!</vt:lpstr>
      <vt:lpstr>Математический диктант</vt:lpstr>
      <vt:lpstr>Слайд 10</vt:lpstr>
      <vt:lpstr>Слайд 11</vt:lpstr>
      <vt:lpstr>Слайд 12</vt:lpstr>
      <vt:lpstr>Тема  урока:      «Умножение  смешанных  чисел»</vt:lpstr>
      <vt:lpstr>Слайд 14</vt:lpstr>
      <vt:lpstr>Слайд 15</vt:lpstr>
      <vt:lpstr>Слайд 16</vt:lpstr>
      <vt:lpstr>Слайд 17</vt:lpstr>
      <vt:lpstr>Слайд 18</vt:lpstr>
      <vt:lpstr>Слайд 19</vt:lpstr>
      <vt:lpstr>Говорят: « Он настоящий друг».  Какая эта дробь?  </vt:lpstr>
    </vt:vector>
  </TitlesOfParts>
  <Company>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 урока:      «Умножение  смешанных  чисел»</dc:title>
  <dc:creator>МАМА</dc:creator>
  <cp:lastModifiedBy>Admin</cp:lastModifiedBy>
  <cp:revision>121</cp:revision>
  <dcterms:created xsi:type="dcterms:W3CDTF">2009-02-07T11:05:25Z</dcterms:created>
  <dcterms:modified xsi:type="dcterms:W3CDTF">2013-11-11T04:52:39Z</dcterms:modified>
</cp:coreProperties>
</file>