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3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6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99"/>
    <a:srgbClr val="EBE600"/>
    <a:srgbClr val="6A7220"/>
    <a:srgbClr val="9EAA30"/>
    <a:srgbClr val="E7A6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8147769984558236E-2"/>
          <c:y val="4.0174727744356153E-2"/>
          <c:w val="0.54899874785155822"/>
          <c:h val="0.535173560479847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Международный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Всероссийский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</c:v>
                </c:pt>
                <c:pt idx="1">
                  <c:v>45</c:v>
                </c:pt>
                <c:pt idx="2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Областной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15</c:v>
                </c:pt>
                <c:pt idx="2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Городской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55</c:v>
                </c:pt>
                <c:pt idx="1">
                  <c:v>13</c:v>
                </c:pt>
                <c:pt idx="2">
                  <c:v>23</c:v>
                </c:pt>
              </c:numCache>
            </c:numRef>
          </c:val>
        </c:ser>
        <c:shape val="box"/>
        <c:axId val="96804224"/>
        <c:axId val="96822400"/>
        <c:axId val="0"/>
      </c:bar3DChart>
      <c:catAx>
        <c:axId val="96804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ru-RU"/>
          </a:p>
        </c:txPr>
        <c:crossAx val="96822400"/>
        <c:crosses val="autoZero"/>
        <c:auto val="1"/>
        <c:lblAlgn val="ctr"/>
        <c:lblOffset val="100"/>
      </c:catAx>
      <c:valAx>
        <c:axId val="96822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ru-RU"/>
          </a:p>
        </c:txPr>
        <c:crossAx val="9680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12336763704063"/>
          <c:y val="0.69509319685055881"/>
          <c:w val="0.2501977582096418"/>
          <c:h val="0.27872195446472259"/>
        </c:manualLayout>
      </c:layout>
      <c:txPr>
        <a:bodyPr/>
        <a:lstStyle/>
        <a:p>
          <a:pPr>
            <a:defRPr sz="1200" b="1">
              <a:solidFill>
                <a:srgbClr val="0000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35C9C-4008-4EBF-9896-C6BFECADFD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111347-E01A-4774-ACF7-4D356B73B3A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Управляющий совет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440BEC72-FB97-44A1-97D3-815AF4CED6BE}" type="parTrans" cxnId="{D234BD0C-10F7-475A-9660-E7DEE5407D54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01C5AA34-8FB6-4391-8428-A985CF964955}" type="sibTrans" cxnId="{D234BD0C-10F7-475A-9660-E7DEE5407D54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F97BFCA0-A311-41DC-A367-1823536FA49B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МБОУ СОШ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dgm:t>
    </dgm:pt>
    <dgm:pt modelId="{0A7B0941-F661-4AA1-BA02-5E5439C9F61D}" type="parTrans" cxnId="{A6013149-B18D-4E0E-9645-524F557BF61A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417B51FD-E8A8-47A8-B0FA-B4151DF65477}" type="sibTrans" cxnId="{A6013149-B18D-4E0E-9645-524F557BF61A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7532F95E-9F21-48D8-AB19-27DC6E7234F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ДОУ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dgm:t>
    </dgm:pt>
    <dgm:pt modelId="{4F046CDF-35FB-4E80-8D0E-8A081FE42DF8}" type="parTrans" cxnId="{4AE0C3E8-61F6-4D66-8B07-07D1F3BECADA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0788DB97-E3C6-4F68-8776-8F15BE86F9BA}" type="sibTrans" cxnId="{4AE0C3E8-61F6-4D66-8B07-07D1F3BECADA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</a:endParaRPr>
        </a:p>
      </dgm:t>
    </dgm:pt>
    <dgm:pt modelId="{2E4DA2AD-C23C-4969-B9B3-A9BD925437D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Директор</a:t>
          </a:r>
          <a:endParaRPr lang="ru-RU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F230485F-3266-4842-8385-7F13BAC6DAF8}" type="parTrans" cxnId="{43C56EB4-80E1-49BA-B989-585C9E3FF3B0}">
      <dgm:prSet/>
      <dgm:spPr/>
      <dgm:t>
        <a:bodyPr/>
        <a:lstStyle/>
        <a:p>
          <a:endParaRPr lang="ru-RU"/>
        </a:p>
      </dgm:t>
    </dgm:pt>
    <dgm:pt modelId="{E45CD5F5-D02F-47B3-9DDB-140BAE34FBFB}" type="sibTrans" cxnId="{43C56EB4-80E1-49BA-B989-585C9E3FF3B0}">
      <dgm:prSet/>
      <dgm:spPr/>
      <dgm:t>
        <a:bodyPr/>
        <a:lstStyle/>
        <a:p>
          <a:endParaRPr lang="ru-RU"/>
        </a:p>
      </dgm:t>
    </dgm:pt>
    <dgm:pt modelId="{F98356D3-3047-482D-B9F3-0297257FCB6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6">
                  <a:lumMod val="75000"/>
                </a:schemeClr>
              </a:solidFill>
            </a:rPr>
            <a:t>Попечительский совет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41BB8E6D-5326-4BBA-9DDD-97785C16C033}" type="parTrans" cxnId="{6A089F88-78C0-4EE7-BC6C-C18F3D11B196}">
      <dgm:prSet/>
      <dgm:spPr/>
      <dgm:t>
        <a:bodyPr/>
        <a:lstStyle/>
        <a:p>
          <a:endParaRPr lang="ru-RU"/>
        </a:p>
      </dgm:t>
    </dgm:pt>
    <dgm:pt modelId="{2DA3CF48-AAC1-42A8-83A9-0EE349127DC4}" type="sibTrans" cxnId="{6A089F88-78C0-4EE7-BC6C-C18F3D11B196}">
      <dgm:prSet/>
      <dgm:spPr/>
      <dgm:t>
        <a:bodyPr/>
        <a:lstStyle/>
        <a:p>
          <a:endParaRPr lang="ru-RU"/>
        </a:p>
      </dgm:t>
    </dgm:pt>
    <dgm:pt modelId="{B103DCB2-89B4-43B6-AF9F-AB41F0F7BA84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Подростковые клубы по месту жительства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dgm:t>
    </dgm:pt>
    <dgm:pt modelId="{1B82BC3E-C1DC-4A6E-91DE-9E7F5AE4C57F}" type="parTrans" cxnId="{B548F2A8-77E9-4C13-A5FA-6911635D1387}">
      <dgm:prSet/>
      <dgm:spPr/>
      <dgm:t>
        <a:bodyPr/>
        <a:lstStyle/>
        <a:p>
          <a:endParaRPr lang="ru-RU"/>
        </a:p>
      </dgm:t>
    </dgm:pt>
    <dgm:pt modelId="{3FF070DF-1B22-4E41-BB0D-C38D78A2474B}" type="sibTrans" cxnId="{B548F2A8-77E9-4C13-A5FA-6911635D1387}">
      <dgm:prSet/>
      <dgm:spPr/>
      <dgm:t>
        <a:bodyPr/>
        <a:lstStyle/>
        <a:p>
          <a:endParaRPr lang="ru-RU"/>
        </a:p>
      </dgm:t>
    </dgm:pt>
    <dgm:pt modelId="{6AAB40E1-3EA1-49C1-B7C5-2AEEA6A8C50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Общее собрание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5D2E0547-A7CC-4AB9-8DF1-E6C42EAB1EC9}" type="parTrans" cxnId="{06FB10DE-54DB-4C5C-B5F4-272C8C0F7815}">
      <dgm:prSet/>
      <dgm:spPr/>
      <dgm:t>
        <a:bodyPr/>
        <a:lstStyle/>
        <a:p>
          <a:endParaRPr lang="ru-RU"/>
        </a:p>
      </dgm:t>
    </dgm:pt>
    <dgm:pt modelId="{007291A5-53E5-4014-9ECA-0EADB00D1D55}" type="sibTrans" cxnId="{06FB10DE-54DB-4C5C-B5F4-272C8C0F7815}">
      <dgm:prSet/>
      <dgm:spPr/>
      <dgm:t>
        <a:bodyPr/>
        <a:lstStyle/>
        <a:p>
          <a:endParaRPr lang="ru-RU"/>
        </a:p>
      </dgm:t>
    </dgm:pt>
    <dgm:pt modelId="{3A88E5F6-D2C5-4484-9523-6315B14ECFD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Педагогический совет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5136DF85-5A5A-481D-B0A7-7D6565E9DD8D}" type="parTrans" cxnId="{286E7E65-CF6A-4F57-8C2D-75D02E083AA2}">
      <dgm:prSet/>
      <dgm:spPr/>
      <dgm:t>
        <a:bodyPr/>
        <a:lstStyle/>
        <a:p>
          <a:endParaRPr lang="ru-RU"/>
        </a:p>
      </dgm:t>
    </dgm:pt>
    <dgm:pt modelId="{DC6574D9-AF5F-405D-B479-25CE37BE3B31}" type="sibTrans" cxnId="{286E7E65-CF6A-4F57-8C2D-75D02E083AA2}">
      <dgm:prSet/>
      <dgm:spPr/>
      <dgm:t>
        <a:bodyPr/>
        <a:lstStyle/>
        <a:p>
          <a:endParaRPr lang="ru-RU"/>
        </a:p>
      </dgm:t>
    </dgm:pt>
    <dgm:pt modelId="{F9DD2DCB-59EA-43CB-AD5B-A646F0111AEA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accent6">
                  <a:lumMod val="75000"/>
                </a:schemeClr>
              </a:solidFill>
            </a:rPr>
            <a:t>ВУЗы</a:t>
          </a:r>
          <a:endParaRPr lang="ru-RU" sz="11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2A35-5A5F-4D8E-95CD-406F14F74116}" type="parTrans" cxnId="{8D576440-5394-4A0E-8651-EB7B09DF7D3F}">
      <dgm:prSet/>
      <dgm:spPr/>
      <dgm:t>
        <a:bodyPr/>
        <a:lstStyle/>
        <a:p>
          <a:endParaRPr lang="ru-RU"/>
        </a:p>
      </dgm:t>
    </dgm:pt>
    <dgm:pt modelId="{F8952984-4389-4037-B81A-2AD148F87FDD}" type="sibTrans" cxnId="{8D576440-5394-4A0E-8651-EB7B09DF7D3F}">
      <dgm:prSet/>
      <dgm:spPr/>
      <dgm:t>
        <a:bodyPr/>
        <a:lstStyle/>
        <a:p>
          <a:endParaRPr lang="ru-RU"/>
        </a:p>
      </dgm:t>
    </dgm:pt>
    <dgm:pt modelId="{B6790C78-2994-4BDB-8FB7-41C61E1D297E}" type="pres">
      <dgm:prSet presAssocID="{42535C9C-4008-4EBF-9896-C6BFECADFD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0B801B-4A36-4993-B513-2ABDAE48D930}" type="pres">
      <dgm:prSet presAssocID="{0F111347-E01A-4774-ACF7-4D356B73B3A5}" presName="hierRoot1" presStyleCnt="0"/>
      <dgm:spPr/>
    </dgm:pt>
    <dgm:pt modelId="{67A3594A-D572-4561-BAE9-E7F6379B6907}" type="pres">
      <dgm:prSet presAssocID="{0F111347-E01A-4774-ACF7-4D356B73B3A5}" presName="composite" presStyleCnt="0"/>
      <dgm:spPr/>
    </dgm:pt>
    <dgm:pt modelId="{863922D7-41C4-48CB-BA9F-30EEBE5F0169}" type="pres">
      <dgm:prSet presAssocID="{0F111347-E01A-4774-ACF7-4D356B73B3A5}" presName="background" presStyleLbl="node0" presStyleIdx="0" presStyleCnt="5"/>
      <dgm:spPr/>
    </dgm:pt>
    <dgm:pt modelId="{E465CFDF-1E03-4293-A0C7-E2092A57027B}" type="pres">
      <dgm:prSet presAssocID="{0F111347-E01A-4774-ACF7-4D356B73B3A5}" presName="text" presStyleLbl="fgAcc0" presStyleIdx="0" presStyleCnt="5" custScaleX="217786" custScaleY="139177" custLinFactX="2710" custLinFactY="-2811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AD450-2F39-421C-B504-7B6A2590A552}" type="pres">
      <dgm:prSet presAssocID="{0F111347-E01A-4774-ACF7-4D356B73B3A5}" presName="hierChild2" presStyleCnt="0"/>
      <dgm:spPr/>
    </dgm:pt>
    <dgm:pt modelId="{26418E12-E77C-445C-A860-F8F0510DD2D9}" type="pres">
      <dgm:prSet presAssocID="{F98356D3-3047-482D-B9F3-0297257FCB6A}" presName="hierRoot1" presStyleCnt="0"/>
      <dgm:spPr/>
    </dgm:pt>
    <dgm:pt modelId="{9E6E622A-9AA6-4166-BB58-2677FA74466B}" type="pres">
      <dgm:prSet presAssocID="{F98356D3-3047-482D-B9F3-0297257FCB6A}" presName="composite" presStyleCnt="0"/>
      <dgm:spPr/>
    </dgm:pt>
    <dgm:pt modelId="{126EEC92-1C92-40CA-BE5E-3C0C0F3CE3E1}" type="pres">
      <dgm:prSet presAssocID="{F98356D3-3047-482D-B9F3-0297257FCB6A}" presName="background" presStyleLbl="node0" presStyleIdx="1" presStyleCnt="5"/>
      <dgm:spPr/>
    </dgm:pt>
    <dgm:pt modelId="{B4CCF2E4-9D55-439E-BC15-C518DC23BE43}" type="pres">
      <dgm:prSet presAssocID="{F98356D3-3047-482D-B9F3-0297257FCB6A}" presName="text" presStyleLbl="fgAcc0" presStyleIdx="1" presStyleCnt="5" custScaleX="217868" custScaleY="144350" custLinFactX="137379" custLinFactY="-28113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AF21D-AE1D-4F99-8B7A-910349DC7123}" type="pres">
      <dgm:prSet presAssocID="{F98356D3-3047-482D-B9F3-0297257FCB6A}" presName="hierChild2" presStyleCnt="0"/>
      <dgm:spPr/>
    </dgm:pt>
    <dgm:pt modelId="{FCAB4CBA-23B9-4A79-9703-7E62055EB50B}" type="pres">
      <dgm:prSet presAssocID="{2E4DA2AD-C23C-4969-B9B3-A9BD925437DE}" presName="hierRoot1" presStyleCnt="0"/>
      <dgm:spPr/>
    </dgm:pt>
    <dgm:pt modelId="{27E47214-AD85-4C53-A035-DC1CBD397289}" type="pres">
      <dgm:prSet presAssocID="{2E4DA2AD-C23C-4969-B9B3-A9BD925437DE}" presName="composite" presStyleCnt="0"/>
      <dgm:spPr/>
    </dgm:pt>
    <dgm:pt modelId="{F0F72CA3-1088-45B2-9E07-A892BDF1143C}" type="pres">
      <dgm:prSet presAssocID="{2E4DA2AD-C23C-4969-B9B3-A9BD925437DE}" presName="background" presStyleLbl="node0" presStyleIdx="2" presStyleCnt="5"/>
      <dgm:spPr/>
    </dgm:pt>
    <dgm:pt modelId="{73BD6DBD-1B3B-46DD-9FA9-095D419822E6}" type="pres">
      <dgm:prSet presAssocID="{2E4DA2AD-C23C-4969-B9B3-A9BD925437DE}" presName="text" presStyleLbl="fgAcc0" presStyleIdx="2" presStyleCnt="5" custScaleX="176833" custScaleY="147160" custLinFactX="-13375" custLinFactY="-3061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6F3C94-73AC-414C-AE39-FA78D48D6461}" type="pres">
      <dgm:prSet presAssocID="{2E4DA2AD-C23C-4969-B9B3-A9BD925437DE}" presName="hierChild2" presStyleCnt="0"/>
      <dgm:spPr/>
    </dgm:pt>
    <dgm:pt modelId="{06AD5532-5E8B-4338-9C25-A9BDFF247250}" type="pres">
      <dgm:prSet presAssocID="{0A7B0941-F661-4AA1-BA02-5E5439C9F61D}" presName="Name10" presStyleLbl="parChTrans1D2" presStyleIdx="0" presStyleCnt="4"/>
      <dgm:spPr/>
      <dgm:t>
        <a:bodyPr/>
        <a:lstStyle/>
        <a:p>
          <a:endParaRPr lang="ru-RU"/>
        </a:p>
      </dgm:t>
    </dgm:pt>
    <dgm:pt modelId="{88E257E5-0438-47D6-B341-D17169B12306}" type="pres">
      <dgm:prSet presAssocID="{F97BFCA0-A311-41DC-A367-1823536FA49B}" presName="hierRoot2" presStyleCnt="0"/>
      <dgm:spPr/>
    </dgm:pt>
    <dgm:pt modelId="{207072DD-8AE3-42D6-885B-FAB91CBA5CE8}" type="pres">
      <dgm:prSet presAssocID="{F97BFCA0-A311-41DC-A367-1823536FA49B}" presName="composite2" presStyleCnt="0"/>
      <dgm:spPr/>
    </dgm:pt>
    <dgm:pt modelId="{390D8E12-3462-47C4-8832-DD4FD1C390DE}" type="pres">
      <dgm:prSet presAssocID="{F97BFCA0-A311-41DC-A367-1823536FA49B}" presName="background2" presStyleLbl="node2" presStyleIdx="0" presStyleCnt="4"/>
      <dgm:spPr/>
    </dgm:pt>
    <dgm:pt modelId="{8E197D95-C971-4767-A631-833EF9348868}" type="pres">
      <dgm:prSet presAssocID="{F97BFCA0-A311-41DC-A367-1823536FA49B}" presName="text2" presStyleLbl="fgAcc2" presStyleIdx="0" presStyleCnt="4" custScaleX="232115" custLinFactY="100000" custLinFactNeighborX="-58107" custLinFactNeighborY="130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7D11A3-1DAB-4D5A-85C0-74E16A05E5E7}" type="pres">
      <dgm:prSet presAssocID="{F97BFCA0-A311-41DC-A367-1823536FA49B}" presName="hierChild3" presStyleCnt="0"/>
      <dgm:spPr/>
    </dgm:pt>
    <dgm:pt modelId="{E1AB7D26-3764-4B1E-AF92-DD32FA882E67}" type="pres">
      <dgm:prSet presAssocID="{4F046CDF-35FB-4E80-8D0E-8A081FE42DF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92A1E0C-E4E3-4BF6-837C-561432D84AD9}" type="pres">
      <dgm:prSet presAssocID="{7532F95E-9F21-48D8-AB19-27DC6E7234FF}" presName="hierRoot2" presStyleCnt="0"/>
      <dgm:spPr/>
    </dgm:pt>
    <dgm:pt modelId="{40B7208C-F616-4071-87CD-C0125CA61457}" type="pres">
      <dgm:prSet presAssocID="{7532F95E-9F21-48D8-AB19-27DC6E7234FF}" presName="composite2" presStyleCnt="0"/>
      <dgm:spPr/>
    </dgm:pt>
    <dgm:pt modelId="{82997C4E-3A38-4D97-8A54-25AD60ECB066}" type="pres">
      <dgm:prSet presAssocID="{7532F95E-9F21-48D8-AB19-27DC6E7234FF}" presName="background2" presStyleLbl="node2" presStyleIdx="1" presStyleCnt="4"/>
      <dgm:spPr/>
    </dgm:pt>
    <dgm:pt modelId="{E2BDD82E-F2AB-466F-B57F-7D84BF97DA94}" type="pres">
      <dgm:prSet presAssocID="{7532F95E-9F21-48D8-AB19-27DC6E7234FF}" presName="text2" presStyleLbl="fgAcc2" presStyleIdx="1" presStyleCnt="4" custScaleX="233949" custScaleY="97504" custLinFactY="100000" custLinFactNeighborX="-50625" custLinFactNeighborY="132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5ABE5-09F7-4004-9EA9-022B7AE2DF72}" type="pres">
      <dgm:prSet presAssocID="{7532F95E-9F21-48D8-AB19-27DC6E7234FF}" presName="hierChild3" presStyleCnt="0"/>
      <dgm:spPr/>
    </dgm:pt>
    <dgm:pt modelId="{A924981C-7002-44C4-93A7-65EAE96328E5}" type="pres">
      <dgm:prSet presAssocID="{18F62A35-5A5F-4D8E-95CD-406F14F7411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D2D72E7-557C-432D-BE13-BC1D93C63E88}" type="pres">
      <dgm:prSet presAssocID="{F9DD2DCB-59EA-43CB-AD5B-A646F0111AEA}" presName="hierRoot2" presStyleCnt="0"/>
      <dgm:spPr/>
    </dgm:pt>
    <dgm:pt modelId="{853109EA-AFC7-4169-9CA9-E440F55F8614}" type="pres">
      <dgm:prSet presAssocID="{F9DD2DCB-59EA-43CB-AD5B-A646F0111AEA}" presName="composite2" presStyleCnt="0"/>
      <dgm:spPr/>
    </dgm:pt>
    <dgm:pt modelId="{EE52C763-8730-40C9-B341-1F4D42589B42}" type="pres">
      <dgm:prSet presAssocID="{F9DD2DCB-59EA-43CB-AD5B-A646F0111AEA}" presName="background2" presStyleLbl="node2" presStyleIdx="2" presStyleCnt="4"/>
      <dgm:spPr/>
    </dgm:pt>
    <dgm:pt modelId="{FA2A5797-ADB6-4E74-A64D-285EB496F758}" type="pres">
      <dgm:prSet presAssocID="{F9DD2DCB-59EA-43CB-AD5B-A646F0111AEA}" presName="text2" presStyleLbl="fgAcc2" presStyleIdx="2" presStyleCnt="4" custScaleX="221258" custLinFactY="100000" custLinFactNeighborX="-31484" custLinFactNeighborY="132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1A51C8-25BF-4FC2-AA6F-636EE995B2C0}" type="pres">
      <dgm:prSet presAssocID="{F9DD2DCB-59EA-43CB-AD5B-A646F0111AEA}" presName="hierChild3" presStyleCnt="0"/>
      <dgm:spPr/>
    </dgm:pt>
    <dgm:pt modelId="{70AFD935-A1D1-40E4-A2D8-F6F60FFCE867}" type="pres">
      <dgm:prSet presAssocID="{1B82BC3E-C1DC-4A6E-91DE-9E7F5AE4C57F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2456BCD-0134-47EF-A010-B88BD8EC22FD}" type="pres">
      <dgm:prSet presAssocID="{B103DCB2-89B4-43B6-AF9F-AB41F0F7BA84}" presName="hierRoot2" presStyleCnt="0"/>
      <dgm:spPr/>
    </dgm:pt>
    <dgm:pt modelId="{D5D77D1B-2632-491F-9E06-AFE5881DA2E0}" type="pres">
      <dgm:prSet presAssocID="{B103DCB2-89B4-43B6-AF9F-AB41F0F7BA84}" presName="composite2" presStyleCnt="0"/>
      <dgm:spPr/>
    </dgm:pt>
    <dgm:pt modelId="{CE1F415C-680F-4EAF-A8D4-763F3B432E42}" type="pres">
      <dgm:prSet presAssocID="{B103DCB2-89B4-43B6-AF9F-AB41F0F7BA84}" presName="background2" presStyleLbl="node2" presStyleIdx="3" presStyleCnt="4"/>
      <dgm:spPr/>
    </dgm:pt>
    <dgm:pt modelId="{27B115E2-5B42-4575-95D4-21EA62CCE11D}" type="pres">
      <dgm:prSet presAssocID="{B103DCB2-89B4-43B6-AF9F-AB41F0F7BA84}" presName="text2" presStyleLbl="fgAcc2" presStyleIdx="3" presStyleCnt="4" custScaleX="243278" custLinFactY="100000" custLinFactNeighborX="-17160" custLinFactNeighborY="130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9B82E4-D357-4BD7-828B-DA12FD8E036B}" type="pres">
      <dgm:prSet presAssocID="{B103DCB2-89B4-43B6-AF9F-AB41F0F7BA84}" presName="hierChild3" presStyleCnt="0"/>
      <dgm:spPr/>
    </dgm:pt>
    <dgm:pt modelId="{E0DC1247-BC3D-488B-B21E-4EB4AA0DC0D6}" type="pres">
      <dgm:prSet presAssocID="{6AAB40E1-3EA1-49C1-B7C5-2AEEA6A8C504}" presName="hierRoot1" presStyleCnt="0"/>
      <dgm:spPr/>
    </dgm:pt>
    <dgm:pt modelId="{79A337EE-B6E1-4481-8B1F-1E3A88F9A61C}" type="pres">
      <dgm:prSet presAssocID="{6AAB40E1-3EA1-49C1-B7C5-2AEEA6A8C504}" presName="composite" presStyleCnt="0"/>
      <dgm:spPr/>
    </dgm:pt>
    <dgm:pt modelId="{9D168A9B-C2D0-4539-909E-BD22B844B68A}" type="pres">
      <dgm:prSet presAssocID="{6AAB40E1-3EA1-49C1-B7C5-2AEEA6A8C504}" presName="background" presStyleLbl="node0" presStyleIdx="3" presStyleCnt="5"/>
      <dgm:spPr/>
    </dgm:pt>
    <dgm:pt modelId="{F5826D19-191E-40BB-95F3-4F83AE8FEA9B}" type="pres">
      <dgm:prSet presAssocID="{6AAB40E1-3EA1-49C1-B7C5-2AEEA6A8C504}" presName="text" presStyleLbl="fgAcc0" presStyleIdx="3" presStyleCnt="5" custScaleX="186266" custScaleY="152007" custLinFactX="-120118" custLinFactY="-152370" custLinFactNeighborX="-2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5D19BE-E153-426D-98F1-27F695CBEAD9}" type="pres">
      <dgm:prSet presAssocID="{6AAB40E1-3EA1-49C1-B7C5-2AEEA6A8C504}" presName="hierChild2" presStyleCnt="0"/>
      <dgm:spPr/>
    </dgm:pt>
    <dgm:pt modelId="{69851301-A45E-4B04-ABC9-1F1B18E528B3}" type="pres">
      <dgm:prSet presAssocID="{3A88E5F6-D2C5-4484-9523-6315B14ECFD0}" presName="hierRoot1" presStyleCnt="0"/>
      <dgm:spPr/>
    </dgm:pt>
    <dgm:pt modelId="{2A3964F5-EDBE-4BEA-A3AF-F5B4E8E142A0}" type="pres">
      <dgm:prSet presAssocID="{3A88E5F6-D2C5-4484-9523-6315B14ECFD0}" presName="composite" presStyleCnt="0"/>
      <dgm:spPr/>
    </dgm:pt>
    <dgm:pt modelId="{0BCA2FA8-1270-4001-A27D-5E50F46F48DD}" type="pres">
      <dgm:prSet presAssocID="{3A88E5F6-D2C5-4484-9523-6315B14ECFD0}" presName="background" presStyleLbl="node0" presStyleIdx="4" presStyleCnt="5"/>
      <dgm:spPr/>
    </dgm:pt>
    <dgm:pt modelId="{BA4A5849-4087-43CE-8AC9-1F6E291C29C7}" type="pres">
      <dgm:prSet presAssocID="{3A88E5F6-D2C5-4484-9523-6315B14ECFD0}" presName="text" presStyleLbl="fgAcc0" presStyleIdx="4" presStyleCnt="5" custScaleX="174390" custScaleY="150468" custLinFactX="-220919" custLinFactNeighborX="-300000" custLinFactNeighborY="77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37B715-9251-4EFB-ACF2-CB65CB23A589}" type="pres">
      <dgm:prSet presAssocID="{3A88E5F6-D2C5-4484-9523-6315B14ECFD0}" presName="hierChild2" presStyleCnt="0"/>
      <dgm:spPr/>
    </dgm:pt>
  </dgm:ptLst>
  <dgm:cxnLst>
    <dgm:cxn modelId="{82E472DA-09E4-4FB8-84B3-7B81BB920808}" type="presOf" srcId="{18F62A35-5A5F-4D8E-95CD-406F14F74116}" destId="{A924981C-7002-44C4-93A7-65EAE96328E5}" srcOrd="0" destOrd="0" presId="urn:microsoft.com/office/officeart/2005/8/layout/hierarchy1"/>
    <dgm:cxn modelId="{D234BD0C-10F7-475A-9660-E7DEE5407D54}" srcId="{42535C9C-4008-4EBF-9896-C6BFECADFD26}" destId="{0F111347-E01A-4774-ACF7-4D356B73B3A5}" srcOrd="0" destOrd="0" parTransId="{440BEC72-FB97-44A1-97D3-815AF4CED6BE}" sibTransId="{01C5AA34-8FB6-4391-8428-A985CF964955}"/>
    <dgm:cxn modelId="{43C56EB4-80E1-49BA-B989-585C9E3FF3B0}" srcId="{42535C9C-4008-4EBF-9896-C6BFECADFD26}" destId="{2E4DA2AD-C23C-4969-B9B3-A9BD925437DE}" srcOrd="2" destOrd="0" parTransId="{F230485F-3266-4842-8385-7F13BAC6DAF8}" sibTransId="{E45CD5F5-D02F-47B3-9DDB-140BAE34FBFB}"/>
    <dgm:cxn modelId="{5EA1658A-2B21-4853-86D9-0B7E1534B18A}" type="presOf" srcId="{1B82BC3E-C1DC-4A6E-91DE-9E7F5AE4C57F}" destId="{70AFD935-A1D1-40E4-A2D8-F6F60FFCE867}" srcOrd="0" destOrd="0" presId="urn:microsoft.com/office/officeart/2005/8/layout/hierarchy1"/>
    <dgm:cxn modelId="{ADBDC675-8E24-4F7B-9728-3A5B7B69D056}" type="presOf" srcId="{6AAB40E1-3EA1-49C1-B7C5-2AEEA6A8C504}" destId="{F5826D19-191E-40BB-95F3-4F83AE8FEA9B}" srcOrd="0" destOrd="0" presId="urn:microsoft.com/office/officeart/2005/8/layout/hierarchy1"/>
    <dgm:cxn modelId="{286E7E65-CF6A-4F57-8C2D-75D02E083AA2}" srcId="{42535C9C-4008-4EBF-9896-C6BFECADFD26}" destId="{3A88E5F6-D2C5-4484-9523-6315B14ECFD0}" srcOrd="4" destOrd="0" parTransId="{5136DF85-5A5A-481D-B0A7-7D6565E9DD8D}" sibTransId="{DC6574D9-AF5F-405D-B479-25CE37BE3B31}"/>
    <dgm:cxn modelId="{7AFD3CB3-ABB3-4950-B05C-19111D3A8ABC}" type="presOf" srcId="{2E4DA2AD-C23C-4969-B9B3-A9BD925437DE}" destId="{73BD6DBD-1B3B-46DD-9FA9-095D419822E6}" srcOrd="0" destOrd="0" presId="urn:microsoft.com/office/officeart/2005/8/layout/hierarchy1"/>
    <dgm:cxn modelId="{B548F2A8-77E9-4C13-A5FA-6911635D1387}" srcId="{2E4DA2AD-C23C-4969-B9B3-A9BD925437DE}" destId="{B103DCB2-89B4-43B6-AF9F-AB41F0F7BA84}" srcOrd="3" destOrd="0" parTransId="{1B82BC3E-C1DC-4A6E-91DE-9E7F5AE4C57F}" sibTransId="{3FF070DF-1B22-4E41-BB0D-C38D78A2474B}"/>
    <dgm:cxn modelId="{EC2E2550-D7C6-4A04-B55E-41CC884E0D40}" type="presOf" srcId="{0A7B0941-F661-4AA1-BA02-5E5439C9F61D}" destId="{06AD5532-5E8B-4338-9C25-A9BDFF247250}" srcOrd="0" destOrd="0" presId="urn:microsoft.com/office/officeart/2005/8/layout/hierarchy1"/>
    <dgm:cxn modelId="{4AE0C3E8-61F6-4D66-8B07-07D1F3BECADA}" srcId="{2E4DA2AD-C23C-4969-B9B3-A9BD925437DE}" destId="{7532F95E-9F21-48D8-AB19-27DC6E7234FF}" srcOrd="1" destOrd="0" parTransId="{4F046CDF-35FB-4E80-8D0E-8A081FE42DF8}" sibTransId="{0788DB97-E3C6-4F68-8776-8F15BE86F9BA}"/>
    <dgm:cxn modelId="{E87EC4C8-E6EC-4E76-A833-D57247D735D9}" type="presOf" srcId="{0F111347-E01A-4774-ACF7-4D356B73B3A5}" destId="{E465CFDF-1E03-4293-A0C7-E2092A57027B}" srcOrd="0" destOrd="0" presId="urn:microsoft.com/office/officeart/2005/8/layout/hierarchy1"/>
    <dgm:cxn modelId="{B95F3CCE-2346-4094-B008-E7B1A67C8E2F}" type="presOf" srcId="{B103DCB2-89B4-43B6-AF9F-AB41F0F7BA84}" destId="{27B115E2-5B42-4575-95D4-21EA62CCE11D}" srcOrd="0" destOrd="0" presId="urn:microsoft.com/office/officeart/2005/8/layout/hierarchy1"/>
    <dgm:cxn modelId="{8D576440-5394-4A0E-8651-EB7B09DF7D3F}" srcId="{2E4DA2AD-C23C-4969-B9B3-A9BD925437DE}" destId="{F9DD2DCB-59EA-43CB-AD5B-A646F0111AEA}" srcOrd="2" destOrd="0" parTransId="{18F62A35-5A5F-4D8E-95CD-406F14F74116}" sibTransId="{F8952984-4389-4037-B81A-2AD148F87FDD}"/>
    <dgm:cxn modelId="{57451B0B-2850-4BB0-998B-AF6EB24B2DC9}" type="presOf" srcId="{4F046CDF-35FB-4E80-8D0E-8A081FE42DF8}" destId="{E1AB7D26-3764-4B1E-AF92-DD32FA882E67}" srcOrd="0" destOrd="0" presId="urn:microsoft.com/office/officeart/2005/8/layout/hierarchy1"/>
    <dgm:cxn modelId="{06FB10DE-54DB-4C5C-B5F4-272C8C0F7815}" srcId="{42535C9C-4008-4EBF-9896-C6BFECADFD26}" destId="{6AAB40E1-3EA1-49C1-B7C5-2AEEA6A8C504}" srcOrd="3" destOrd="0" parTransId="{5D2E0547-A7CC-4AB9-8DF1-E6C42EAB1EC9}" sibTransId="{007291A5-53E5-4014-9ECA-0EADB00D1D55}"/>
    <dgm:cxn modelId="{FA917335-E158-4521-B5CC-5DB57F865885}" type="presOf" srcId="{7532F95E-9F21-48D8-AB19-27DC6E7234FF}" destId="{E2BDD82E-F2AB-466F-B57F-7D84BF97DA94}" srcOrd="0" destOrd="0" presId="urn:microsoft.com/office/officeart/2005/8/layout/hierarchy1"/>
    <dgm:cxn modelId="{2E6DBB8B-5D4D-4412-8710-3F804D4F53DB}" type="presOf" srcId="{F98356D3-3047-482D-B9F3-0297257FCB6A}" destId="{B4CCF2E4-9D55-439E-BC15-C518DC23BE43}" srcOrd="0" destOrd="0" presId="urn:microsoft.com/office/officeart/2005/8/layout/hierarchy1"/>
    <dgm:cxn modelId="{6A089F88-78C0-4EE7-BC6C-C18F3D11B196}" srcId="{42535C9C-4008-4EBF-9896-C6BFECADFD26}" destId="{F98356D3-3047-482D-B9F3-0297257FCB6A}" srcOrd="1" destOrd="0" parTransId="{41BB8E6D-5326-4BBA-9DDD-97785C16C033}" sibTransId="{2DA3CF48-AAC1-42A8-83A9-0EE349127DC4}"/>
    <dgm:cxn modelId="{7E10E31E-D6B3-4322-AB03-9E56C23A9B3B}" type="presOf" srcId="{F97BFCA0-A311-41DC-A367-1823536FA49B}" destId="{8E197D95-C971-4767-A631-833EF9348868}" srcOrd="0" destOrd="0" presId="urn:microsoft.com/office/officeart/2005/8/layout/hierarchy1"/>
    <dgm:cxn modelId="{A6ECB877-2639-487C-BBD7-3A0F0BD98822}" type="presOf" srcId="{3A88E5F6-D2C5-4484-9523-6315B14ECFD0}" destId="{BA4A5849-4087-43CE-8AC9-1F6E291C29C7}" srcOrd="0" destOrd="0" presId="urn:microsoft.com/office/officeart/2005/8/layout/hierarchy1"/>
    <dgm:cxn modelId="{FEE33FBD-53DB-4005-A733-780EDADBE84D}" type="presOf" srcId="{F9DD2DCB-59EA-43CB-AD5B-A646F0111AEA}" destId="{FA2A5797-ADB6-4E74-A64D-285EB496F758}" srcOrd="0" destOrd="0" presId="urn:microsoft.com/office/officeart/2005/8/layout/hierarchy1"/>
    <dgm:cxn modelId="{A6013149-B18D-4E0E-9645-524F557BF61A}" srcId="{2E4DA2AD-C23C-4969-B9B3-A9BD925437DE}" destId="{F97BFCA0-A311-41DC-A367-1823536FA49B}" srcOrd="0" destOrd="0" parTransId="{0A7B0941-F661-4AA1-BA02-5E5439C9F61D}" sibTransId="{417B51FD-E8A8-47A8-B0FA-B4151DF65477}"/>
    <dgm:cxn modelId="{42C06B27-0E6F-4039-BC60-5E1C232333E3}" type="presOf" srcId="{42535C9C-4008-4EBF-9896-C6BFECADFD26}" destId="{B6790C78-2994-4BDB-8FB7-41C61E1D297E}" srcOrd="0" destOrd="0" presId="urn:microsoft.com/office/officeart/2005/8/layout/hierarchy1"/>
    <dgm:cxn modelId="{4E84A0C2-8CB7-4C4C-8B52-CE5DEE7AF285}" type="presParOf" srcId="{B6790C78-2994-4BDB-8FB7-41C61E1D297E}" destId="{040B801B-4A36-4993-B513-2ABDAE48D930}" srcOrd="0" destOrd="0" presId="urn:microsoft.com/office/officeart/2005/8/layout/hierarchy1"/>
    <dgm:cxn modelId="{F1E5C86E-CF9F-4AF9-BE51-BF013D0FF138}" type="presParOf" srcId="{040B801B-4A36-4993-B513-2ABDAE48D930}" destId="{67A3594A-D572-4561-BAE9-E7F6379B6907}" srcOrd="0" destOrd="0" presId="urn:microsoft.com/office/officeart/2005/8/layout/hierarchy1"/>
    <dgm:cxn modelId="{C8456D30-DE68-4BC8-915F-0E0A926F94C6}" type="presParOf" srcId="{67A3594A-D572-4561-BAE9-E7F6379B6907}" destId="{863922D7-41C4-48CB-BA9F-30EEBE5F0169}" srcOrd="0" destOrd="0" presId="urn:microsoft.com/office/officeart/2005/8/layout/hierarchy1"/>
    <dgm:cxn modelId="{129B01ED-D278-4310-9AD8-45E096B4591A}" type="presParOf" srcId="{67A3594A-D572-4561-BAE9-E7F6379B6907}" destId="{E465CFDF-1E03-4293-A0C7-E2092A57027B}" srcOrd="1" destOrd="0" presId="urn:microsoft.com/office/officeart/2005/8/layout/hierarchy1"/>
    <dgm:cxn modelId="{5398EEA2-78D3-4D57-AB01-E859F3D3238A}" type="presParOf" srcId="{040B801B-4A36-4993-B513-2ABDAE48D930}" destId="{CE9AD450-2F39-421C-B504-7B6A2590A552}" srcOrd="1" destOrd="0" presId="urn:microsoft.com/office/officeart/2005/8/layout/hierarchy1"/>
    <dgm:cxn modelId="{B497B104-38C3-412C-B9CE-09E64A2C93FC}" type="presParOf" srcId="{B6790C78-2994-4BDB-8FB7-41C61E1D297E}" destId="{26418E12-E77C-445C-A860-F8F0510DD2D9}" srcOrd="1" destOrd="0" presId="urn:microsoft.com/office/officeart/2005/8/layout/hierarchy1"/>
    <dgm:cxn modelId="{05BCF32E-44A4-4F61-A9D7-BFEC197688AF}" type="presParOf" srcId="{26418E12-E77C-445C-A860-F8F0510DD2D9}" destId="{9E6E622A-9AA6-4166-BB58-2677FA74466B}" srcOrd="0" destOrd="0" presId="urn:microsoft.com/office/officeart/2005/8/layout/hierarchy1"/>
    <dgm:cxn modelId="{A3089E9D-FC93-449B-A8D0-B798231AB25B}" type="presParOf" srcId="{9E6E622A-9AA6-4166-BB58-2677FA74466B}" destId="{126EEC92-1C92-40CA-BE5E-3C0C0F3CE3E1}" srcOrd="0" destOrd="0" presId="urn:microsoft.com/office/officeart/2005/8/layout/hierarchy1"/>
    <dgm:cxn modelId="{89EED70F-402E-4140-B248-45CAD5606FEC}" type="presParOf" srcId="{9E6E622A-9AA6-4166-BB58-2677FA74466B}" destId="{B4CCF2E4-9D55-439E-BC15-C518DC23BE43}" srcOrd="1" destOrd="0" presId="urn:microsoft.com/office/officeart/2005/8/layout/hierarchy1"/>
    <dgm:cxn modelId="{E9A49B95-5937-4F71-9D86-C39C445EC0DC}" type="presParOf" srcId="{26418E12-E77C-445C-A860-F8F0510DD2D9}" destId="{F2BAF21D-AE1D-4F99-8B7A-910349DC7123}" srcOrd="1" destOrd="0" presId="urn:microsoft.com/office/officeart/2005/8/layout/hierarchy1"/>
    <dgm:cxn modelId="{CED70AEA-9454-4797-A587-62AA683D1B0D}" type="presParOf" srcId="{B6790C78-2994-4BDB-8FB7-41C61E1D297E}" destId="{FCAB4CBA-23B9-4A79-9703-7E62055EB50B}" srcOrd="2" destOrd="0" presId="urn:microsoft.com/office/officeart/2005/8/layout/hierarchy1"/>
    <dgm:cxn modelId="{641A44E9-42F7-4D57-815D-D2F3C54A54AF}" type="presParOf" srcId="{FCAB4CBA-23B9-4A79-9703-7E62055EB50B}" destId="{27E47214-AD85-4C53-A035-DC1CBD397289}" srcOrd="0" destOrd="0" presId="urn:microsoft.com/office/officeart/2005/8/layout/hierarchy1"/>
    <dgm:cxn modelId="{F31B15DA-D0F4-4239-8B57-FB9D9110CBE2}" type="presParOf" srcId="{27E47214-AD85-4C53-A035-DC1CBD397289}" destId="{F0F72CA3-1088-45B2-9E07-A892BDF1143C}" srcOrd="0" destOrd="0" presId="urn:microsoft.com/office/officeart/2005/8/layout/hierarchy1"/>
    <dgm:cxn modelId="{F4EE74C3-FF51-4DA5-A9AA-C3E534CE108D}" type="presParOf" srcId="{27E47214-AD85-4C53-A035-DC1CBD397289}" destId="{73BD6DBD-1B3B-46DD-9FA9-095D419822E6}" srcOrd="1" destOrd="0" presId="urn:microsoft.com/office/officeart/2005/8/layout/hierarchy1"/>
    <dgm:cxn modelId="{116A183F-BB47-4DAD-BE37-DC4C771EA22F}" type="presParOf" srcId="{FCAB4CBA-23B9-4A79-9703-7E62055EB50B}" destId="{516F3C94-73AC-414C-AE39-FA78D48D6461}" srcOrd="1" destOrd="0" presId="urn:microsoft.com/office/officeart/2005/8/layout/hierarchy1"/>
    <dgm:cxn modelId="{341EAC85-A460-4C96-878C-6565D50E43D9}" type="presParOf" srcId="{516F3C94-73AC-414C-AE39-FA78D48D6461}" destId="{06AD5532-5E8B-4338-9C25-A9BDFF247250}" srcOrd="0" destOrd="0" presId="urn:microsoft.com/office/officeart/2005/8/layout/hierarchy1"/>
    <dgm:cxn modelId="{FEE6B743-8496-471F-BD45-725029CDB0EC}" type="presParOf" srcId="{516F3C94-73AC-414C-AE39-FA78D48D6461}" destId="{88E257E5-0438-47D6-B341-D17169B12306}" srcOrd="1" destOrd="0" presId="urn:microsoft.com/office/officeart/2005/8/layout/hierarchy1"/>
    <dgm:cxn modelId="{1B3B76FD-AF36-4A56-8F94-855DB1C71003}" type="presParOf" srcId="{88E257E5-0438-47D6-B341-D17169B12306}" destId="{207072DD-8AE3-42D6-885B-FAB91CBA5CE8}" srcOrd="0" destOrd="0" presId="urn:microsoft.com/office/officeart/2005/8/layout/hierarchy1"/>
    <dgm:cxn modelId="{70F808CF-C0E5-4B04-ACBA-F97408C1FE5B}" type="presParOf" srcId="{207072DD-8AE3-42D6-885B-FAB91CBA5CE8}" destId="{390D8E12-3462-47C4-8832-DD4FD1C390DE}" srcOrd="0" destOrd="0" presId="urn:microsoft.com/office/officeart/2005/8/layout/hierarchy1"/>
    <dgm:cxn modelId="{B92013F7-D913-4AC3-8C1C-0F8519FDAE7C}" type="presParOf" srcId="{207072DD-8AE3-42D6-885B-FAB91CBA5CE8}" destId="{8E197D95-C971-4767-A631-833EF9348868}" srcOrd="1" destOrd="0" presId="urn:microsoft.com/office/officeart/2005/8/layout/hierarchy1"/>
    <dgm:cxn modelId="{21C6572F-D0AA-47A4-A62E-F8438C0DDF57}" type="presParOf" srcId="{88E257E5-0438-47D6-B341-D17169B12306}" destId="{0A7D11A3-1DAB-4D5A-85C0-74E16A05E5E7}" srcOrd="1" destOrd="0" presId="urn:microsoft.com/office/officeart/2005/8/layout/hierarchy1"/>
    <dgm:cxn modelId="{4F1D36BD-FBEF-40B9-A424-C842BA7FF76C}" type="presParOf" srcId="{516F3C94-73AC-414C-AE39-FA78D48D6461}" destId="{E1AB7D26-3764-4B1E-AF92-DD32FA882E67}" srcOrd="2" destOrd="0" presId="urn:microsoft.com/office/officeart/2005/8/layout/hierarchy1"/>
    <dgm:cxn modelId="{792A2220-6B57-4D3E-8C5C-F7A410072BEF}" type="presParOf" srcId="{516F3C94-73AC-414C-AE39-FA78D48D6461}" destId="{B92A1E0C-E4E3-4BF6-837C-561432D84AD9}" srcOrd="3" destOrd="0" presId="urn:microsoft.com/office/officeart/2005/8/layout/hierarchy1"/>
    <dgm:cxn modelId="{88AFB73E-1798-4E6B-8EF7-0377D2AC6742}" type="presParOf" srcId="{B92A1E0C-E4E3-4BF6-837C-561432D84AD9}" destId="{40B7208C-F616-4071-87CD-C0125CA61457}" srcOrd="0" destOrd="0" presId="urn:microsoft.com/office/officeart/2005/8/layout/hierarchy1"/>
    <dgm:cxn modelId="{11821931-45EB-43F0-B0C8-4C297975C4F6}" type="presParOf" srcId="{40B7208C-F616-4071-87CD-C0125CA61457}" destId="{82997C4E-3A38-4D97-8A54-25AD60ECB066}" srcOrd="0" destOrd="0" presId="urn:microsoft.com/office/officeart/2005/8/layout/hierarchy1"/>
    <dgm:cxn modelId="{E1067E6B-324B-4B82-8A9D-C3F38AED6A1B}" type="presParOf" srcId="{40B7208C-F616-4071-87CD-C0125CA61457}" destId="{E2BDD82E-F2AB-466F-B57F-7D84BF97DA94}" srcOrd="1" destOrd="0" presId="urn:microsoft.com/office/officeart/2005/8/layout/hierarchy1"/>
    <dgm:cxn modelId="{301D9018-D502-420C-93AB-B449AED67526}" type="presParOf" srcId="{B92A1E0C-E4E3-4BF6-837C-561432D84AD9}" destId="{DA45ABE5-09F7-4004-9EA9-022B7AE2DF72}" srcOrd="1" destOrd="0" presId="urn:microsoft.com/office/officeart/2005/8/layout/hierarchy1"/>
    <dgm:cxn modelId="{76EBFD97-D6E4-4B3D-847D-9DF014E042F2}" type="presParOf" srcId="{516F3C94-73AC-414C-AE39-FA78D48D6461}" destId="{A924981C-7002-44C4-93A7-65EAE96328E5}" srcOrd="4" destOrd="0" presId="urn:microsoft.com/office/officeart/2005/8/layout/hierarchy1"/>
    <dgm:cxn modelId="{4D8C4989-695E-4445-8F58-2A692C7E0AA4}" type="presParOf" srcId="{516F3C94-73AC-414C-AE39-FA78D48D6461}" destId="{0D2D72E7-557C-432D-BE13-BC1D93C63E88}" srcOrd="5" destOrd="0" presId="urn:microsoft.com/office/officeart/2005/8/layout/hierarchy1"/>
    <dgm:cxn modelId="{57C23A53-2BED-441B-B9A0-944077AAF1B4}" type="presParOf" srcId="{0D2D72E7-557C-432D-BE13-BC1D93C63E88}" destId="{853109EA-AFC7-4169-9CA9-E440F55F8614}" srcOrd="0" destOrd="0" presId="urn:microsoft.com/office/officeart/2005/8/layout/hierarchy1"/>
    <dgm:cxn modelId="{D1309E4E-E1DA-4978-A6A4-297D464BFB2D}" type="presParOf" srcId="{853109EA-AFC7-4169-9CA9-E440F55F8614}" destId="{EE52C763-8730-40C9-B341-1F4D42589B42}" srcOrd="0" destOrd="0" presId="urn:microsoft.com/office/officeart/2005/8/layout/hierarchy1"/>
    <dgm:cxn modelId="{34373580-8ED0-4545-941F-CAC5DD55722B}" type="presParOf" srcId="{853109EA-AFC7-4169-9CA9-E440F55F8614}" destId="{FA2A5797-ADB6-4E74-A64D-285EB496F758}" srcOrd="1" destOrd="0" presId="urn:microsoft.com/office/officeart/2005/8/layout/hierarchy1"/>
    <dgm:cxn modelId="{622500D4-D27F-4622-B621-A14A7C614424}" type="presParOf" srcId="{0D2D72E7-557C-432D-BE13-BC1D93C63E88}" destId="{321A51C8-25BF-4FC2-AA6F-636EE995B2C0}" srcOrd="1" destOrd="0" presId="urn:microsoft.com/office/officeart/2005/8/layout/hierarchy1"/>
    <dgm:cxn modelId="{470C1C2E-95AA-4C71-8816-F149551577D3}" type="presParOf" srcId="{516F3C94-73AC-414C-AE39-FA78D48D6461}" destId="{70AFD935-A1D1-40E4-A2D8-F6F60FFCE867}" srcOrd="6" destOrd="0" presId="urn:microsoft.com/office/officeart/2005/8/layout/hierarchy1"/>
    <dgm:cxn modelId="{BF53C5F5-EEC5-4128-81D2-7E6F179C385D}" type="presParOf" srcId="{516F3C94-73AC-414C-AE39-FA78D48D6461}" destId="{62456BCD-0134-47EF-A010-B88BD8EC22FD}" srcOrd="7" destOrd="0" presId="urn:microsoft.com/office/officeart/2005/8/layout/hierarchy1"/>
    <dgm:cxn modelId="{A7D28B02-B49A-417B-AA73-6F83F1505A4E}" type="presParOf" srcId="{62456BCD-0134-47EF-A010-B88BD8EC22FD}" destId="{D5D77D1B-2632-491F-9E06-AFE5881DA2E0}" srcOrd="0" destOrd="0" presId="urn:microsoft.com/office/officeart/2005/8/layout/hierarchy1"/>
    <dgm:cxn modelId="{4F70B3BB-E152-44C7-A570-05A7F5A5BA98}" type="presParOf" srcId="{D5D77D1B-2632-491F-9E06-AFE5881DA2E0}" destId="{CE1F415C-680F-4EAF-A8D4-763F3B432E42}" srcOrd="0" destOrd="0" presId="urn:microsoft.com/office/officeart/2005/8/layout/hierarchy1"/>
    <dgm:cxn modelId="{C0CEF4C7-4B03-43B2-B1D8-41CEE835A2D3}" type="presParOf" srcId="{D5D77D1B-2632-491F-9E06-AFE5881DA2E0}" destId="{27B115E2-5B42-4575-95D4-21EA62CCE11D}" srcOrd="1" destOrd="0" presId="urn:microsoft.com/office/officeart/2005/8/layout/hierarchy1"/>
    <dgm:cxn modelId="{CE442399-5B1D-40B2-8D83-6D721C03A8CA}" type="presParOf" srcId="{62456BCD-0134-47EF-A010-B88BD8EC22FD}" destId="{3F9B82E4-D357-4BD7-828B-DA12FD8E036B}" srcOrd="1" destOrd="0" presId="urn:microsoft.com/office/officeart/2005/8/layout/hierarchy1"/>
    <dgm:cxn modelId="{1E0ACB93-6FE1-432D-B9CF-7BCB32B4CA04}" type="presParOf" srcId="{B6790C78-2994-4BDB-8FB7-41C61E1D297E}" destId="{E0DC1247-BC3D-488B-B21E-4EB4AA0DC0D6}" srcOrd="3" destOrd="0" presId="urn:microsoft.com/office/officeart/2005/8/layout/hierarchy1"/>
    <dgm:cxn modelId="{EF09C5D6-E6B7-446F-A662-A394FCF51CE6}" type="presParOf" srcId="{E0DC1247-BC3D-488B-B21E-4EB4AA0DC0D6}" destId="{79A337EE-B6E1-4481-8B1F-1E3A88F9A61C}" srcOrd="0" destOrd="0" presId="urn:microsoft.com/office/officeart/2005/8/layout/hierarchy1"/>
    <dgm:cxn modelId="{0CF333A2-6A0C-44D5-A7FD-D518FDC8DDAB}" type="presParOf" srcId="{79A337EE-B6E1-4481-8B1F-1E3A88F9A61C}" destId="{9D168A9B-C2D0-4539-909E-BD22B844B68A}" srcOrd="0" destOrd="0" presId="urn:microsoft.com/office/officeart/2005/8/layout/hierarchy1"/>
    <dgm:cxn modelId="{356EBA8A-2DA7-4FDB-BCFB-AE5A9C164682}" type="presParOf" srcId="{79A337EE-B6E1-4481-8B1F-1E3A88F9A61C}" destId="{F5826D19-191E-40BB-95F3-4F83AE8FEA9B}" srcOrd="1" destOrd="0" presId="urn:microsoft.com/office/officeart/2005/8/layout/hierarchy1"/>
    <dgm:cxn modelId="{A9D40586-7907-4F29-BFA7-49ABEBB253D5}" type="presParOf" srcId="{E0DC1247-BC3D-488B-B21E-4EB4AA0DC0D6}" destId="{F55D19BE-E153-426D-98F1-27F695CBEAD9}" srcOrd="1" destOrd="0" presId="urn:microsoft.com/office/officeart/2005/8/layout/hierarchy1"/>
    <dgm:cxn modelId="{EF187AC3-0429-4D9B-930E-E5766A6F4E4E}" type="presParOf" srcId="{B6790C78-2994-4BDB-8FB7-41C61E1D297E}" destId="{69851301-A45E-4B04-ABC9-1F1B18E528B3}" srcOrd="4" destOrd="0" presId="urn:microsoft.com/office/officeart/2005/8/layout/hierarchy1"/>
    <dgm:cxn modelId="{AE110739-C084-4F55-AC29-24EFA333A900}" type="presParOf" srcId="{69851301-A45E-4B04-ABC9-1F1B18E528B3}" destId="{2A3964F5-EDBE-4BEA-A3AF-F5B4E8E142A0}" srcOrd="0" destOrd="0" presId="urn:microsoft.com/office/officeart/2005/8/layout/hierarchy1"/>
    <dgm:cxn modelId="{CDC1C3B9-8AB4-4759-9A2E-D34901F74289}" type="presParOf" srcId="{2A3964F5-EDBE-4BEA-A3AF-F5B4E8E142A0}" destId="{0BCA2FA8-1270-4001-A27D-5E50F46F48DD}" srcOrd="0" destOrd="0" presId="urn:microsoft.com/office/officeart/2005/8/layout/hierarchy1"/>
    <dgm:cxn modelId="{19478E6C-9258-407B-BE6F-9CCB5BB82022}" type="presParOf" srcId="{2A3964F5-EDBE-4BEA-A3AF-F5B4E8E142A0}" destId="{BA4A5849-4087-43CE-8AC9-1F6E291C29C7}" srcOrd="1" destOrd="0" presId="urn:microsoft.com/office/officeart/2005/8/layout/hierarchy1"/>
    <dgm:cxn modelId="{8B385CF1-DD23-407E-96DE-4AEC65C04C14}" type="presParOf" srcId="{69851301-A45E-4B04-ABC9-1F1B18E528B3}" destId="{7F37B715-9251-4EFB-ACF2-CB65CB23A5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7B961-283F-45CE-8020-E9A5F2EC9CB9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B78A5C-C940-4FA7-BBBB-D20B62BEC602}">
      <dgm:prSet phldrT="[Текст]" custT="1"/>
      <dgm:spPr/>
      <dgm:t>
        <a:bodyPr/>
        <a:lstStyle/>
        <a:p>
          <a:r>
            <a:rPr lang="ru-RU" sz="1800" b="1" dirty="0" smtClean="0"/>
            <a:t>Подростковые клубы по месту </a:t>
          </a:r>
          <a:r>
            <a:rPr lang="ru-RU" sz="1800" b="1" dirty="0" smtClean="0"/>
            <a:t>жительства</a:t>
          </a:r>
          <a:endParaRPr lang="ru-RU" sz="1800" b="1" dirty="0"/>
        </a:p>
      </dgm:t>
    </dgm:pt>
    <dgm:pt modelId="{B6EEA637-2BA8-40B7-9B59-7A9A79F40BFE}" type="parTrans" cxnId="{54713775-71D0-444E-9D11-26A0D5789CC2}">
      <dgm:prSet/>
      <dgm:spPr/>
      <dgm:t>
        <a:bodyPr/>
        <a:lstStyle/>
        <a:p>
          <a:endParaRPr lang="ru-RU"/>
        </a:p>
      </dgm:t>
    </dgm:pt>
    <dgm:pt modelId="{644387D1-F5A1-42B1-B2D0-9FC8F8DA0B71}" type="sibTrans" cxnId="{54713775-71D0-444E-9D11-26A0D5789CC2}">
      <dgm:prSet/>
      <dgm:spPr/>
      <dgm:t>
        <a:bodyPr/>
        <a:lstStyle/>
        <a:p>
          <a:endParaRPr lang="ru-RU"/>
        </a:p>
      </dgm:t>
    </dgm:pt>
    <dgm:pt modelId="{F21ED53D-A0A8-4126-83B2-723A1DAA593C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78A0EDB9-D90B-4F53-9D84-CAFC3AA4DABF}" type="parTrans" cxnId="{5B11CAE1-E2AD-4DB4-AE84-85E08571E8FC}">
      <dgm:prSet/>
      <dgm:spPr/>
      <dgm:t>
        <a:bodyPr/>
        <a:lstStyle/>
        <a:p>
          <a:endParaRPr lang="ru-RU"/>
        </a:p>
      </dgm:t>
    </dgm:pt>
    <dgm:pt modelId="{21F74A53-D636-4B56-9C56-327BB5E10D85}" type="sibTrans" cxnId="{5B11CAE1-E2AD-4DB4-AE84-85E08571E8FC}">
      <dgm:prSet/>
      <dgm:spPr/>
      <dgm:t>
        <a:bodyPr/>
        <a:lstStyle/>
        <a:p>
          <a:endParaRPr lang="ru-RU"/>
        </a:p>
      </dgm:t>
    </dgm:pt>
    <dgm:pt modelId="{4B691185-4F6B-4E3C-8558-FBD33FD1FF0F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D41196CE-64F6-4837-8B74-03E449DCF248}" type="parTrans" cxnId="{216FD70B-2786-4329-9386-BF4DC512FAF7}">
      <dgm:prSet/>
      <dgm:spPr/>
      <dgm:t>
        <a:bodyPr/>
        <a:lstStyle/>
        <a:p>
          <a:endParaRPr lang="ru-RU"/>
        </a:p>
      </dgm:t>
    </dgm:pt>
    <dgm:pt modelId="{6203AF84-2FE9-48DE-BA4C-F0E09359C018}" type="sibTrans" cxnId="{216FD70B-2786-4329-9386-BF4DC512FAF7}">
      <dgm:prSet/>
      <dgm:spPr/>
      <dgm:t>
        <a:bodyPr/>
        <a:lstStyle/>
        <a:p>
          <a:endParaRPr lang="ru-RU"/>
        </a:p>
      </dgm:t>
    </dgm:pt>
    <dgm:pt modelId="{D9B7512B-74F7-46C4-983F-B89F9D0CEA5E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C2FC55FE-9644-4804-A4F4-20577C6C8851}" type="parTrans" cxnId="{8D920CC8-9FF1-44CB-9C19-8CBCEFB938F3}">
      <dgm:prSet/>
      <dgm:spPr/>
      <dgm:t>
        <a:bodyPr/>
        <a:lstStyle/>
        <a:p>
          <a:endParaRPr lang="ru-RU"/>
        </a:p>
      </dgm:t>
    </dgm:pt>
    <dgm:pt modelId="{D824ACBE-37D8-4D54-B134-45E74195D319}" type="sibTrans" cxnId="{8D920CC8-9FF1-44CB-9C19-8CBCEFB938F3}">
      <dgm:prSet/>
      <dgm:spPr/>
      <dgm:t>
        <a:bodyPr/>
        <a:lstStyle/>
        <a:p>
          <a:endParaRPr lang="ru-RU"/>
        </a:p>
      </dgm:t>
    </dgm:pt>
    <dgm:pt modelId="{7F05F5EB-78B3-47DB-90B9-5265752136B0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C3976B1F-1211-422A-8192-C3C7898D0495}" type="parTrans" cxnId="{7AE2EAAB-E466-4BB4-816D-466516E8490A}">
      <dgm:prSet/>
      <dgm:spPr/>
      <dgm:t>
        <a:bodyPr/>
        <a:lstStyle/>
        <a:p>
          <a:endParaRPr lang="ru-RU"/>
        </a:p>
      </dgm:t>
    </dgm:pt>
    <dgm:pt modelId="{9084D18E-C7C3-4FAF-AE9E-37CA560DC5AA}" type="sibTrans" cxnId="{7AE2EAAB-E466-4BB4-816D-466516E8490A}">
      <dgm:prSet/>
      <dgm:spPr/>
      <dgm:t>
        <a:bodyPr/>
        <a:lstStyle/>
        <a:p>
          <a:endParaRPr lang="ru-RU"/>
        </a:p>
      </dgm:t>
    </dgm:pt>
    <dgm:pt modelId="{6E2270EA-9731-4BD6-A255-5D7CDA9D99E1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08C689BF-9CA1-4585-BEBB-61DAC14C850A}" type="parTrans" cxnId="{45CDFD20-838B-445C-A2F3-EBB9889E6F4A}">
      <dgm:prSet/>
      <dgm:spPr/>
      <dgm:t>
        <a:bodyPr/>
        <a:lstStyle/>
        <a:p>
          <a:endParaRPr lang="ru-RU"/>
        </a:p>
      </dgm:t>
    </dgm:pt>
    <dgm:pt modelId="{0D91735E-D32A-4C45-B0C3-46C49218ACBE}" type="sibTrans" cxnId="{45CDFD20-838B-445C-A2F3-EBB9889E6F4A}">
      <dgm:prSet/>
      <dgm:spPr/>
      <dgm:t>
        <a:bodyPr/>
        <a:lstStyle/>
        <a:p>
          <a:endParaRPr lang="ru-RU"/>
        </a:p>
      </dgm:t>
    </dgm:pt>
    <dgm:pt modelId="{A5BE255F-39C8-4FAF-8FC1-0BBDBD8ABB9C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89F968F7-FF92-4BB7-ADC9-6D728052AD1A}" type="parTrans" cxnId="{664C1EED-7B08-4859-8CBF-C090CE9269B3}">
      <dgm:prSet/>
      <dgm:spPr/>
      <dgm:t>
        <a:bodyPr/>
        <a:lstStyle/>
        <a:p>
          <a:endParaRPr lang="ru-RU"/>
        </a:p>
      </dgm:t>
    </dgm:pt>
    <dgm:pt modelId="{4A11B9EC-C969-4D32-89DA-80F2372D024E}" type="sibTrans" cxnId="{664C1EED-7B08-4859-8CBF-C090CE9269B3}">
      <dgm:prSet/>
      <dgm:spPr/>
      <dgm:t>
        <a:bodyPr/>
        <a:lstStyle/>
        <a:p>
          <a:endParaRPr lang="ru-RU"/>
        </a:p>
      </dgm:t>
    </dgm:pt>
    <dgm:pt modelId="{579E44A7-E39D-47EF-AAF0-2EA3FD3AE4E0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1A90D842-D451-4F0E-981F-A1FD481BA043}" type="parTrans" cxnId="{4A93A641-C20A-4988-A89A-23662A953D33}">
      <dgm:prSet/>
      <dgm:spPr/>
      <dgm:t>
        <a:bodyPr/>
        <a:lstStyle/>
        <a:p>
          <a:endParaRPr lang="ru-RU"/>
        </a:p>
      </dgm:t>
    </dgm:pt>
    <dgm:pt modelId="{ECC3E1AA-A4A3-4462-AABF-86EADCD807F4}" type="sibTrans" cxnId="{4A93A641-C20A-4988-A89A-23662A953D33}">
      <dgm:prSet/>
      <dgm:spPr/>
      <dgm:t>
        <a:bodyPr/>
        <a:lstStyle/>
        <a:p>
          <a:endParaRPr lang="ru-RU"/>
        </a:p>
      </dgm:t>
    </dgm:pt>
    <dgm:pt modelId="{543D8C6A-8B31-4234-9F95-4BDA0FF9092D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91A863A7-1AAD-4F89-B152-4E267E589CD1}" type="parTrans" cxnId="{1029ECFD-5742-4CAA-BD6F-C35403EB4D75}">
      <dgm:prSet/>
      <dgm:spPr/>
      <dgm:t>
        <a:bodyPr/>
        <a:lstStyle/>
        <a:p>
          <a:endParaRPr lang="ru-RU"/>
        </a:p>
      </dgm:t>
    </dgm:pt>
    <dgm:pt modelId="{24A12336-5345-4B0D-89B1-5A2831959843}" type="sibTrans" cxnId="{1029ECFD-5742-4CAA-BD6F-C35403EB4D75}">
      <dgm:prSet/>
      <dgm:spPr/>
      <dgm:t>
        <a:bodyPr/>
        <a:lstStyle/>
        <a:p>
          <a:endParaRPr lang="ru-RU"/>
        </a:p>
      </dgm:t>
    </dgm:pt>
    <dgm:pt modelId="{A71EEA71-44BC-4A85-87F2-50D15380FE45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CD4F0383-0ADE-4788-AFC5-58C16A79947B}" type="parTrans" cxnId="{36502B7B-FCBA-4B64-AF94-7A9EE4909B70}">
      <dgm:prSet/>
      <dgm:spPr/>
      <dgm:t>
        <a:bodyPr/>
        <a:lstStyle/>
        <a:p>
          <a:endParaRPr lang="ru-RU"/>
        </a:p>
      </dgm:t>
    </dgm:pt>
    <dgm:pt modelId="{F199C7C8-D3C2-4430-9FAC-FF34A8312958}" type="sibTrans" cxnId="{36502B7B-FCBA-4B64-AF94-7A9EE4909B70}">
      <dgm:prSet/>
      <dgm:spPr/>
      <dgm:t>
        <a:bodyPr/>
        <a:lstStyle/>
        <a:p>
          <a:endParaRPr lang="ru-RU"/>
        </a:p>
      </dgm:t>
    </dgm:pt>
    <dgm:pt modelId="{BC5C2161-7681-4DFC-9EFA-1AE31C84A109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0507A1B4-BB7F-4A56-8C44-137042D97C72}" type="parTrans" cxnId="{EC03D7DF-8E96-4E82-81E5-1BC0310C6AA1}">
      <dgm:prSet/>
      <dgm:spPr/>
      <dgm:t>
        <a:bodyPr/>
        <a:lstStyle/>
        <a:p>
          <a:endParaRPr lang="ru-RU"/>
        </a:p>
      </dgm:t>
    </dgm:pt>
    <dgm:pt modelId="{6B89E526-8DF3-47A1-9FF0-D20FF830EBCA}" type="sibTrans" cxnId="{EC03D7DF-8E96-4E82-81E5-1BC0310C6AA1}">
      <dgm:prSet/>
      <dgm:spPr/>
      <dgm:t>
        <a:bodyPr/>
        <a:lstStyle/>
        <a:p>
          <a:endParaRPr lang="ru-RU"/>
        </a:p>
      </dgm:t>
    </dgm:pt>
    <dgm:pt modelId="{CA41CF44-0F9F-4C4F-B7C2-21C7525C2A3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1800" b="1" dirty="0"/>
        </a:p>
      </dgm:t>
    </dgm:pt>
    <dgm:pt modelId="{FF8DC5AE-7DD7-4DBD-95CA-9948B309B632}" type="parTrans" cxnId="{5DD21B83-CDEC-4EEF-A328-DDBD66C99DCE}">
      <dgm:prSet/>
      <dgm:spPr/>
      <dgm:t>
        <a:bodyPr/>
        <a:lstStyle/>
        <a:p>
          <a:endParaRPr lang="ru-RU"/>
        </a:p>
      </dgm:t>
    </dgm:pt>
    <dgm:pt modelId="{D5D6EE99-1636-4031-A2F7-921884B3790E}" type="sibTrans" cxnId="{5DD21B83-CDEC-4EEF-A328-DDBD66C99DCE}">
      <dgm:prSet/>
      <dgm:spPr/>
      <dgm:t>
        <a:bodyPr/>
        <a:lstStyle/>
        <a:p>
          <a:endParaRPr lang="ru-RU"/>
        </a:p>
      </dgm:t>
    </dgm:pt>
    <dgm:pt modelId="{9E251B4A-7B9E-41A8-87B0-859FB62F35D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1800" b="1" dirty="0"/>
        </a:p>
      </dgm:t>
    </dgm:pt>
    <dgm:pt modelId="{B16D3BA1-EFF8-4141-9EE2-4D7C00F4E328}" type="parTrans" cxnId="{8036FCE5-1B21-4899-A613-9F03EC2490E2}">
      <dgm:prSet/>
      <dgm:spPr/>
      <dgm:t>
        <a:bodyPr/>
        <a:lstStyle/>
        <a:p>
          <a:endParaRPr lang="ru-RU"/>
        </a:p>
      </dgm:t>
    </dgm:pt>
    <dgm:pt modelId="{1159674B-2287-48E7-A058-81350E57CD7C}" type="sibTrans" cxnId="{8036FCE5-1B21-4899-A613-9F03EC2490E2}">
      <dgm:prSet/>
      <dgm:spPr/>
      <dgm:t>
        <a:bodyPr/>
        <a:lstStyle/>
        <a:p>
          <a:endParaRPr lang="ru-RU"/>
        </a:p>
      </dgm:t>
    </dgm:pt>
    <dgm:pt modelId="{E7F194F0-756D-4EAC-8123-492FE7F8A0E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1800" b="1" dirty="0"/>
        </a:p>
      </dgm:t>
    </dgm:pt>
    <dgm:pt modelId="{EB529DE5-C2A7-47C6-95FB-C671D5B7F9A9}" type="parTrans" cxnId="{E52DA350-64BC-4794-9544-A9993CF623E3}">
      <dgm:prSet/>
      <dgm:spPr/>
      <dgm:t>
        <a:bodyPr/>
        <a:lstStyle/>
        <a:p>
          <a:endParaRPr lang="ru-RU"/>
        </a:p>
      </dgm:t>
    </dgm:pt>
    <dgm:pt modelId="{9CA5CAF4-4271-441B-93AE-130C99356F70}" type="sibTrans" cxnId="{E52DA350-64BC-4794-9544-A9993CF623E3}">
      <dgm:prSet/>
      <dgm:spPr/>
      <dgm:t>
        <a:bodyPr/>
        <a:lstStyle/>
        <a:p>
          <a:endParaRPr lang="ru-RU"/>
        </a:p>
      </dgm:t>
    </dgm:pt>
    <dgm:pt modelId="{0F729DC1-5AC3-41C0-AAF3-E4B1DE5E974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sz="1800" b="1" dirty="0"/>
        </a:p>
      </dgm:t>
    </dgm:pt>
    <dgm:pt modelId="{37D7F094-6AEC-4A3B-BB46-DF9757B966EB}" type="parTrans" cxnId="{7AC90BE8-C6DB-467E-BF11-639E4C192029}">
      <dgm:prSet/>
      <dgm:spPr/>
      <dgm:t>
        <a:bodyPr/>
        <a:lstStyle/>
        <a:p>
          <a:endParaRPr lang="ru-RU"/>
        </a:p>
      </dgm:t>
    </dgm:pt>
    <dgm:pt modelId="{6DF56B06-3FF3-4CB9-8924-D0C6F5CC11AF}" type="sibTrans" cxnId="{7AC90BE8-C6DB-467E-BF11-639E4C192029}">
      <dgm:prSet/>
      <dgm:spPr/>
      <dgm:t>
        <a:bodyPr/>
        <a:lstStyle/>
        <a:p>
          <a:endParaRPr lang="ru-RU"/>
        </a:p>
      </dgm:t>
    </dgm:pt>
    <dgm:pt modelId="{AA348A22-1CB8-44D2-93DE-0398F4030A19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sz="1800" b="1" dirty="0"/>
        </a:p>
      </dgm:t>
    </dgm:pt>
    <dgm:pt modelId="{268ADA13-4874-4F8F-AC68-15E32F81CDAB}" type="parTrans" cxnId="{1560792E-E045-4BD5-87B5-55EB4FD312BD}">
      <dgm:prSet/>
      <dgm:spPr/>
      <dgm:t>
        <a:bodyPr/>
        <a:lstStyle/>
        <a:p>
          <a:endParaRPr lang="ru-RU"/>
        </a:p>
      </dgm:t>
    </dgm:pt>
    <dgm:pt modelId="{E6ECAFD4-AC34-403C-87C8-EC004B94D554}" type="sibTrans" cxnId="{1560792E-E045-4BD5-87B5-55EB4FD312BD}">
      <dgm:prSet/>
      <dgm:spPr/>
      <dgm:t>
        <a:bodyPr/>
        <a:lstStyle/>
        <a:p>
          <a:endParaRPr lang="ru-RU"/>
        </a:p>
      </dgm:t>
    </dgm:pt>
    <dgm:pt modelId="{81B20EAF-B9E6-49D5-A506-BCF5FF238B8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sz="1800" b="1" dirty="0"/>
        </a:p>
      </dgm:t>
    </dgm:pt>
    <dgm:pt modelId="{424762E2-6F13-4B1A-AF08-8A78241D0A1A}" type="parTrans" cxnId="{D23D400B-88CC-423E-B436-F1F880D45B40}">
      <dgm:prSet/>
      <dgm:spPr/>
      <dgm:t>
        <a:bodyPr/>
        <a:lstStyle/>
        <a:p>
          <a:endParaRPr lang="ru-RU"/>
        </a:p>
      </dgm:t>
    </dgm:pt>
    <dgm:pt modelId="{5F280923-A3F1-4F87-A3FE-4A411545A96A}" type="sibTrans" cxnId="{D23D400B-88CC-423E-B436-F1F880D45B40}">
      <dgm:prSet/>
      <dgm:spPr/>
      <dgm:t>
        <a:bodyPr/>
        <a:lstStyle/>
        <a:p>
          <a:endParaRPr lang="ru-RU"/>
        </a:p>
      </dgm:t>
    </dgm:pt>
    <dgm:pt modelId="{3CCF9C0C-242C-49BF-A1EE-22EBBAC3085F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800" b="1" dirty="0"/>
        </a:p>
      </dgm:t>
    </dgm:pt>
    <dgm:pt modelId="{B41B8C1B-F4F7-4083-807B-585FF2F99BD4}" type="parTrans" cxnId="{0C277CB0-E8FE-4FAD-8821-38D71E0556AF}">
      <dgm:prSet/>
      <dgm:spPr/>
      <dgm:t>
        <a:bodyPr/>
        <a:lstStyle/>
        <a:p>
          <a:endParaRPr lang="ru-RU"/>
        </a:p>
      </dgm:t>
    </dgm:pt>
    <dgm:pt modelId="{9AEBCAAB-0C95-43A8-8304-19E14400425A}" type="sibTrans" cxnId="{0C277CB0-E8FE-4FAD-8821-38D71E0556AF}">
      <dgm:prSet/>
      <dgm:spPr/>
      <dgm:t>
        <a:bodyPr/>
        <a:lstStyle/>
        <a:p>
          <a:endParaRPr lang="ru-RU"/>
        </a:p>
      </dgm:t>
    </dgm:pt>
    <dgm:pt modelId="{4936D5A1-CE0C-44AB-90A4-5407F4BB04AE}" type="pres">
      <dgm:prSet presAssocID="{65D7B961-283F-45CE-8020-E9A5F2EC9C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2A761-94F7-4886-A92F-6776B8972603}" type="pres">
      <dgm:prSet presAssocID="{EEB78A5C-C940-4FA7-BBBB-D20B62BEC602}" presName="centerShape" presStyleLbl="node0" presStyleIdx="0" presStyleCnt="1" custScaleX="554215" custScaleY="504210" custLinFactNeighborX="0" custLinFactNeighborY="0"/>
      <dgm:spPr/>
      <dgm:t>
        <a:bodyPr/>
        <a:lstStyle/>
        <a:p>
          <a:endParaRPr lang="ru-RU"/>
        </a:p>
      </dgm:t>
    </dgm:pt>
    <dgm:pt modelId="{15FCE3C9-262F-4E13-905D-7BA8532B458C}" type="pres">
      <dgm:prSet presAssocID="{D41196CE-64F6-4837-8B74-03E449DCF248}" presName="Name9" presStyleLbl="parChTrans1D2" presStyleIdx="0" presStyleCnt="17"/>
      <dgm:spPr/>
      <dgm:t>
        <a:bodyPr/>
        <a:lstStyle/>
        <a:p>
          <a:endParaRPr lang="ru-RU"/>
        </a:p>
      </dgm:t>
    </dgm:pt>
    <dgm:pt modelId="{A2CD4CED-FD87-4B4F-AF6F-E9A4D20727E1}" type="pres">
      <dgm:prSet presAssocID="{D41196CE-64F6-4837-8B74-03E449DCF248}" presName="connTx" presStyleLbl="parChTrans1D2" presStyleIdx="0" presStyleCnt="17"/>
      <dgm:spPr/>
      <dgm:t>
        <a:bodyPr/>
        <a:lstStyle/>
        <a:p>
          <a:endParaRPr lang="ru-RU"/>
        </a:p>
      </dgm:t>
    </dgm:pt>
    <dgm:pt modelId="{C5152490-A2D4-4CBF-8C36-369F79D36D11}" type="pres">
      <dgm:prSet presAssocID="{4B691185-4F6B-4E3C-8558-FBD33FD1FF0F}" presName="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89FC1-786E-45B0-A54C-6FFF926733CB}" type="pres">
      <dgm:prSet presAssocID="{C2FC55FE-9644-4804-A4F4-20577C6C8851}" presName="Name9" presStyleLbl="parChTrans1D2" presStyleIdx="1" presStyleCnt="17"/>
      <dgm:spPr/>
      <dgm:t>
        <a:bodyPr/>
        <a:lstStyle/>
        <a:p>
          <a:endParaRPr lang="ru-RU"/>
        </a:p>
      </dgm:t>
    </dgm:pt>
    <dgm:pt modelId="{E1CAEB13-A615-40F4-850A-165DC716D9C3}" type="pres">
      <dgm:prSet presAssocID="{C2FC55FE-9644-4804-A4F4-20577C6C8851}" presName="connTx" presStyleLbl="parChTrans1D2" presStyleIdx="1" presStyleCnt="17"/>
      <dgm:spPr/>
      <dgm:t>
        <a:bodyPr/>
        <a:lstStyle/>
        <a:p>
          <a:endParaRPr lang="ru-RU"/>
        </a:p>
      </dgm:t>
    </dgm:pt>
    <dgm:pt modelId="{DA45DABE-82BC-4C0B-B9EC-DAD41C902BCC}" type="pres">
      <dgm:prSet presAssocID="{D9B7512B-74F7-46C4-983F-B89F9D0CEA5E}" presName="node" presStyleLbl="node1" presStyleIdx="1" presStyleCnt="17" custRadScaleRad="97055" custRadScaleInc="38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131B4-8844-4368-8236-19C10675A690}" type="pres">
      <dgm:prSet presAssocID="{C3976B1F-1211-422A-8192-C3C7898D0495}" presName="Name9" presStyleLbl="parChTrans1D2" presStyleIdx="2" presStyleCnt="17"/>
      <dgm:spPr/>
      <dgm:t>
        <a:bodyPr/>
        <a:lstStyle/>
        <a:p>
          <a:endParaRPr lang="ru-RU"/>
        </a:p>
      </dgm:t>
    </dgm:pt>
    <dgm:pt modelId="{42D25F3B-4660-4506-A7EA-15E2B5E8EAE5}" type="pres">
      <dgm:prSet presAssocID="{C3976B1F-1211-422A-8192-C3C7898D0495}" presName="connTx" presStyleLbl="parChTrans1D2" presStyleIdx="2" presStyleCnt="17"/>
      <dgm:spPr/>
      <dgm:t>
        <a:bodyPr/>
        <a:lstStyle/>
        <a:p>
          <a:endParaRPr lang="ru-RU"/>
        </a:p>
      </dgm:t>
    </dgm:pt>
    <dgm:pt modelId="{B460099F-6C81-4BE8-AEDB-431B35C18390}" type="pres">
      <dgm:prSet presAssocID="{7F05F5EB-78B3-47DB-90B9-5265752136B0}" presName="node" presStyleLbl="node1" presStyleIdx="2" presStyleCnt="17" custRadScaleRad="94738" custRadScaleInc="68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F3F8-FCFE-4D90-8D52-F2EFF609C570}" type="pres">
      <dgm:prSet presAssocID="{08C689BF-9CA1-4585-BEBB-61DAC14C850A}" presName="Name9" presStyleLbl="parChTrans1D2" presStyleIdx="3" presStyleCnt="17"/>
      <dgm:spPr/>
      <dgm:t>
        <a:bodyPr/>
        <a:lstStyle/>
        <a:p>
          <a:endParaRPr lang="ru-RU"/>
        </a:p>
      </dgm:t>
    </dgm:pt>
    <dgm:pt modelId="{BE853F7F-F32F-4201-BED2-2F79F4760540}" type="pres">
      <dgm:prSet presAssocID="{08C689BF-9CA1-4585-BEBB-61DAC14C850A}" presName="connTx" presStyleLbl="parChTrans1D2" presStyleIdx="3" presStyleCnt="17"/>
      <dgm:spPr/>
      <dgm:t>
        <a:bodyPr/>
        <a:lstStyle/>
        <a:p>
          <a:endParaRPr lang="ru-RU"/>
        </a:p>
      </dgm:t>
    </dgm:pt>
    <dgm:pt modelId="{9730BD6D-3D87-4ED3-815D-0CA8448FBC6A}" type="pres">
      <dgm:prSet presAssocID="{6E2270EA-9731-4BD6-A255-5D7CDA9D99E1}" presName="node" presStyleLbl="node1" presStyleIdx="3" presStyleCnt="17" custRadScaleRad="100410" custRadScaleInc="5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5F055-078D-44B2-B4B5-793452D4CF36}" type="pres">
      <dgm:prSet presAssocID="{89F968F7-FF92-4BB7-ADC9-6D728052AD1A}" presName="Name9" presStyleLbl="parChTrans1D2" presStyleIdx="4" presStyleCnt="17"/>
      <dgm:spPr/>
      <dgm:t>
        <a:bodyPr/>
        <a:lstStyle/>
        <a:p>
          <a:endParaRPr lang="ru-RU"/>
        </a:p>
      </dgm:t>
    </dgm:pt>
    <dgm:pt modelId="{21F21986-6BA1-4CDD-AADA-5842AA9ACC0C}" type="pres">
      <dgm:prSet presAssocID="{89F968F7-FF92-4BB7-ADC9-6D728052AD1A}" presName="connTx" presStyleLbl="parChTrans1D2" presStyleIdx="4" presStyleCnt="17"/>
      <dgm:spPr/>
      <dgm:t>
        <a:bodyPr/>
        <a:lstStyle/>
        <a:p>
          <a:endParaRPr lang="ru-RU"/>
        </a:p>
      </dgm:t>
    </dgm:pt>
    <dgm:pt modelId="{C1FCDEB3-383B-4404-8458-3ED6DC54BD18}" type="pres">
      <dgm:prSet presAssocID="{A5BE255F-39C8-4FAF-8FC1-0BBDBD8ABB9C}" presName="node" presStyleLbl="node1" presStyleIdx="4" presStyleCnt="17" custRadScaleRad="102964" custRadScaleInc="27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078D1-BEA9-4D2F-83A4-F62E357179B1}" type="pres">
      <dgm:prSet presAssocID="{1A90D842-D451-4F0E-981F-A1FD481BA043}" presName="Name9" presStyleLbl="parChTrans1D2" presStyleIdx="5" presStyleCnt="17"/>
      <dgm:spPr/>
      <dgm:t>
        <a:bodyPr/>
        <a:lstStyle/>
        <a:p>
          <a:endParaRPr lang="ru-RU"/>
        </a:p>
      </dgm:t>
    </dgm:pt>
    <dgm:pt modelId="{585C21F5-DFAA-4E9B-A101-319B70B74626}" type="pres">
      <dgm:prSet presAssocID="{1A90D842-D451-4F0E-981F-A1FD481BA043}" presName="connTx" presStyleLbl="parChTrans1D2" presStyleIdx="5" presStyleCnt="17"/>
      <dgm:spPr/>
      <dgm:t>
        <a:bodyPr/>
        <a:lstStyle/>
        <a:p>
          <a:endParaRPr lang="ru-RU"/>
        </a:p>
      </dgm:t>
    </dgm:pt>
    <dgm:pt modelId="{1B65FD6B-EC61-488E-B988-B199C3EDBB41}" type="pres">
      <dgm:prSet presAssocID="{579E44A7-E39D-47EF-AAF0-2EA3FD3AE4E0}" presName="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E71D4-EB7A-4625-8140-C791BBF99903}" type="pres">
      <dgm:prSet presAssocID="{91A863A7-1AAD-4F89-B152-4E267E589CD1}" presName="Name9" presStyleLbl="parChTrans1D2" presStyleIdx="6" presStyleCnt="17"/>
      <dgm:spPr/>
      <dgm:t>
        <a:bodyPr/>
        <a:lstStyle/>
        <a:p>
          <a:endParaRPr lang="ru-RU"/>
        </a:p>
      </dgm:t>
    </dgm:pt>
    <dgm:pt modelId="{34683F7A-BECD-4FEB-BE4B-C06DAA8F40CF}" type="pres">
      <dgm:prSet presAssocID="{91A863A7-1AAD-4F89-B152-4E267E589CD1}" presName="connTx" presStyleLbl="parChTrans1D2" presStyleIdx="6" presStyleCnt="17"/>
      <dgm:spPr/>
      <dgm:t>
        <a:bodyPr/>
        <a:lstStyle/>
        <a:p>
          <a:endParaRPr lang="ru-RU"/>
        </a:p>
      </dgm:t>
    </dgm:pt>
    <dgm:pt modelId="{11506193-E396-42EB-8201-02AEDF43E2B4}" type="pres">
      <dgm:prSet presAssocID="{543D8C6A-8B31-4234-9F95-4BDA0FF9092D}" presName="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51248-8F74-44F1-AF69-22B64C525E29}" type="pres">
      <dgm:prSet presAssocID="{CD4F0383-0ADE-4788-AFC5-58C16A79947B}" presName="Name9" presStyleLbl="parChTrans1D2" presStyleIdx="7" presStyleCnt="17"/>
      <dgm:spPr/>
      <dgm:t>
        <a:bodyPr/>
        <a:lstStyle/>
        <a:p>
          <a:endParaRPr lang="ru-RU"/>
        </a:p>
      </dgm:t>
    </dgm:pt>
    <dgm:pt modelId="{CA944791-6657-4817-816A-65D70910A2F6}" type="pres">
      <dgm:prSet presAssocID="{CD4F0383-0ADE-4788-AFC5-58C16A79947B}" presName="connTx" presStyleLbl="parChTrans1D2" presStyleIdx="7" presStyleCnt="17"/>
      <dgm:spPr/>
      <dgm:t>
        <a:bodyPr/>
        <a:lstStyle/>
        <a:p>
          <a:endParaRPr lang="ru-RU"/>
        </a:p>
      </dgm:t>
    </dgm:pt>
    <dgm:pt modelId="{12367ECB-1C63-42F9-8B04-4338BAF9CDCE}" type="pres">
      <dgm:prSet presAssocID="{A71EEA71-44BC-4A85-87F2-50D15380FE45}" presName="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5BE0C-A848-44F4-9D5B-8F4B54449E6F}" type="pres">
      <dgm:prSet presAssocID="{0507A1B4-BB7F-4A56-8C44-137042D97C72}" presName="Name9" presStyleLbl="parChTrans1D2" presStyleIdx="8" presStyleCnt="17"/>
      <dgm:spPr/>
      <dgm:t>
        <a:bodyPr/>
        <a:lstStyle/>
        <a:p>
          <a:endParaRPr lang="ru-RU"/>
        </a:p>
      </dgm:t>
    </dgm:pt>
    <dgm:pt modelId="{09E887BE-3E86-4456-B072-77F7029B4F66}" type="pres">
      <dgm:prSet presAssocID="{0507A1B4-BB7F-4A56-8C44-137042D97C72}" presName="connTx" presStyleLbl="parChTrans1D2" presStyleIdx="8" presStyleCnt="17"/>
      <dgm:spPr/>
      <dgm:t>
        <a:bodyPr/>
        <a:lstStyle/>
        <a:p>
          <a:endParaRPr lang="ru-RU"/>
        </a:p>
      </dgm:t>
    </dgm:pt>
    <dgm:pt modelId="{22176430-3F1B-4AEE-AEE8-94D269052173}" type="pres">
      <dgm:prSet presAssocID="{BC5C2161-7681-4DFC-9EFA-1AE31C84A109}" presName="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FC995-4B4B-4C4A-8262-8801CA8B0169}" type="pres">
      <dgm:prSet presAssocID="{FF8DC5AE-7DD7-4DBD-95CA-9948B309B632}" presName="Name9" presStyleLbl="parChTrans1D2" presStyleIdx="9" presStyleCnt="17"/>
      <dgm:spPr/>
      <dgm:t>
        <a:bodyPr/>
        <a:lstStyle/>
        <a:p>
          <a:endParaRPr lang="ru-RU"/>
        </a:p>
      </dgm:t>
    </dgm:pt>
    <dgm:pt modelId="{01DE3F3B-F91F-4F92-BFFF-3B173F7EE3E3}" type="pres">
      <dgm:prSet presAssocID="{FF8DC5AE-7DD7-4DBD-95CA-9948B309B632}" presName="connTx" presStyleLbl="parChTrans1D2" presStyleIdx="9" presStyleCnt="17"/>
      <dgm:spPr/>
      <dgm:t>
        <a:bodyPr/>
        <a:lstStyle/>
        <a:p>
          <a:endParaRPr lang="ru-RU"/>
        </a:p>
      </dgm:t>
    </dgm:pt>
    <dgm:pt modelId="{E9EAB459-AED9-418D-A6C8-C9D0B9102352}" type="pres">
      <dgm:prSet presAssocID="{CA41CF44-0F9F-4C4F-B7C2-21C7525C2A39}" presName="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32C97-35A7-4A88-B55E-884738E82049}" type="pres">
      <dgm:prSet presAssocID="{B16D3BA1-EFF8-4141-9EE2-4D7C00F4E328}" presName="Name9" presStyleLbl="parChTrans1D2" presStyleIdx="10" presStyleCnt="17"/>
      <dgm:spPr/>
      <dgm:t>
        <a:bodyPr/>
        <a:lstStyle/>
        <a:p>
          <a:endParaRPr lang="ru-RU"/>
        </a:p>
      </dgm:t>
    </dgm:pt>
    <dgm:pt modelId="{B602ABCC-512D-43FB-B3A7-6F84129E0069}" type="pres">
      <dgm:prSet presAssocID="{B16D3BA1-EFF8-4141-9EE2-4D7C00F4E328}" presName="connTx" presStyleLbl="parChTrans1D2" presStyleIdx="10" presStyleCnt="17"/>
      <dgm:spPr/>
      <dgm:t>
        <a:bodyPr/>
        <a:lstStyle/>
        <a:p>
          <a:endParaRPr lang="ru-RU"/>
        </a:p>
      </dgm:t>
    </dgm:pt>
    <dgm:pt modelId="{3FD87DB0-ACDD-4872-87FB-6DAD58091D5A}" type="pres">
      <dgm:prSet presAssocID="{9E251B4A-7B9E-41A8-87B0-859FB62F35D8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FA96C-44F0-4BE5-A573-3AF945DF6024}" type="pres">
      <dgm:prSet presAssocID="{EB529DE5-C2A7-47C6-95FB-C671D5B7F9A9}" presName="Name9" presStyleLbl="parChTrans1D2" presStyleIdx="11" presStyleCnt="17"/>
      <dgm:spPr/>
      <dgm:t>
        <a:bodyPr/>
        <a:lstStyle/>
        <a:p>
          <a:endParaRPr lang="ru-RU"/>
        </a:p>
      </dgm:t>
    </dgm:pt>
    <dgm:pt modelId="{B3859F5D-F09B-49AC-90D6-7C95D7F875BB}" type="pres">
      <dgm:prSet presAssocID="{EB529DE5-C2A7-47C6-95FB-C671D5B7F9A9}" presName="connTx" presStyleLbl="parChTrans1D2" presStyleIdx="11" presStyleCnt="17"/>
      <dgm:spPr/>
      <dgm:t>
        <a:bodyPr/>
        <a:lstStyle/>
        <a:p>
          <a:endParaRPr lang="ru-RU"/>
        </a:p>
      </dgm:t>
    </dgm:pt>
    <dgm:pt modelId="{6F93C670-15EA-47AD-83B7-EA722C2D1330}" type="pres">
      <dgm:prSet presAssocID="{E7F194F0-756D-4EAC-8123-492FE7F8A0E1}" presName="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00498-283A-4DB4-9FA9-8394FBE8E2BC}" type="pres">
      <dgm:prSet presAssocID="{37D7F094-6AEC-4A3B-BB46-DF9757B966EB}" presName="Name9" presStyleLbl="parChTrans1D2" presStyleIdx="12" presStyleCnt="17"/>
      <dgm:spPr/>
      <dgm:t>
        <a:bodyPr/>
        <a:lstStyle/>
        <a:p>
          <a:endParaRPr lang="ru-RU"/>
        </a:p>
      </dgm:t>
    </dgm:pt>
    <dgm:pt modelId="{D1753B18-04C0-4592-ABB7-8B26256229D1}" type="pres">
      <dgm:prSet presAssocID="{37D7F094-6AEC-4A3B-BB46-DF9757B966EB}" presName="connTx" presStyleLbl="parChTrans1D2" presStyleIdx="12" presStyleCnt="17"/>
      <dgm:spPr/>
      <dgm:t>
        <a:bodyPr/>
        <a:lstStyle/>
        <a:p>
          <a:endParaRPr lang="ru-RU"/>
        </a:p>
      </dgm:t>
    </dgm:pt>
    <dgm:pt modelId="{93D31D7F-00EA-4F67-9559-EAE895AD037D}" type="pres">
      <dgm:prSet presAssocID="{0F729DC1-5AC3-41C0-AAF3-E4B1DE5E9746}" presName="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B4B9A-9FD6-43CB-8430-7EF0DA011597}" type="pres">
      <dgm:prSet presAssocID="{268ADA13-4874-4F8F-AC68-15E32F81CDAB}" presName="Name9" presStyleLbl="parChTrans1D2" presStyleIdx="13" presStyleCnt="17"/>
      <dgm:spPr/>
      <dgm:t>
        <a:bodyPr/>
        <a:lstStyle/>
        <a:p>
          <a:endParaRPr lang="ru-RU"/>
        </a:p>
      </dgm:t>
    </dgm:pt>
    <dgm:pt modelId="{AEFCA0C2-9232-4A13-8A63-74FEAC63F4DD}" type="pres">
      <dgm:prSet presAssocID="{268ADA13-4874-4F8F-AC68-15E32F81CDAB}" presName="connTx" presStyleLbl="parChTrans1D2" presStyleIdx="13" presStyleCnt="17"/>
      <dgm:spPr/>
      <dgm:t>
        <a:bodyPr/>
        <a:lstStyle/>
        <a:p>
          <a:endParaRPr lang="ru-RU"/>
        </a:p>
      </dgm:t>
    </dgm:pt>
    <dgm:pt modelId="{89DD4CEA-D9FA-4ED2-82EB-530B097A64CD}" type="pres">
      <dgm:prSet presAssocID="{AA348A22-1CB8-44D2-93DE-0398F4030A19}" presName="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EF8F9-FD7C-4650-B3F7-D7FDE3EE4909}" type="pres">
      <dgm:prSet presAssocID="{424762E2-6F13-4B1A-AF08-8A78241D0A1A}" presName="Name9" presStyleLbl="parChTrans1D2" presStyleIdx="14" presStyleCnt="17"/>
      <dgm:spPr/>
      <dgm:t>
        <a:bodyPr/>
        <a:lstStyle/>
        <a:p>
          <a:endParaRPr lang="ru-RU"/>
        </a:p>
      </dgm:t>
    </dgm:pt>
    <dgm:pt modelId="{B397A4BD-8B63-4C06-BD98-E48CE2D43808}" type="pres">
      <dgm:prSet presAssocID="{424762E2-6F13-4B1A-AF08-8A78241D0A1A}" presName="connTx" presStyleLbl="parChTrans1D2" presStyleIdx="14" presStyleCnt="17"/>
      <dgm:spPr/>
      <dgm:t>
        <a:bodyPr/>
        <a:lstStyle/>
        <a:p>
          <a:endParaRPr lang="ru-RU"/>
        </a:p>
      </dgm:t>
    </dgm:pt>
    <dgm:pt modelId="{48D0BDE9-C0E7-4CD3-9F68-DABA79BD13AF}" type="pres">
      <dgm:prSet presAssocID="{81B20EAF-B9E6-49D5-A506-BCF5FF238B86}" presName="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9C68F-0DDD-4169-A545-3DBCF45ADBAC}" type="pres">
      <dgm:prSet presAssocID="{B41B8C1B-F4F7-4083-807B-585FF2F99BD4}" presName="Name9" presStyleLbl="parChTrans1D2" presStyleIdx="15" presStyleCnt="17"/>
      <dgm:spPr/>
      <dgm:t>
        <a:bodyPr/>
        <a:lstStyle/>
        <a:p>
          <a:endParaRPr lang="ru-RU"/>
        </a:p>
      </dgm:t>
    </dgm:pt>
    <dgm:pt modelId="{C64CE56B-F835-49DF-A108-A793A3353D2F}" type="pres">
      <dgm:prSet presAssocID="{B41B8C1B-F4F7-4083-807B-585FF2F99BD4}" presName="connTx" presStyleLbl="parChTrans1D2" presStyleIdx="15" presStyleCnt="17"/>
      <dgm:spPr/>
      <dgm:t>
        <a:bodyPr/>
        <a:lstStyle/>
        <a:p>
          <a:endParaRPr lang="ru-RU"/>
        </a:p>
      </dgm:t>
    </dgm:pt>
    <dgm:pt modelId="{6C43BBE2-1FF5-4FC7-94FC-C3E7F54FC443}" type="pres">
      <dgm:prSet presAssocID="{3CCF9C0C-242C-49BF-A1EE-22EBBAC3085F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BE1F6-4026-4ECB-85CC-921272AD3E13}" type="pres">
      <dgm:prSet presAssocID="{78A0EDB9-D90B-4F53-9D84-CAFC3AA4DABF}" presName="Name9" presStyleLbl="parChTrans1D2" presStyleIdx="16" presStyleCnt="17"/>
      <dgm:spPr/>
      <dgm:t>
        <a:bodyPr/>
        <a:lstStyle/>
        <a:p>
          <a:endParaRPr lang="ru-RU"/>
        </a:p>
      </dgm:t>
    </dgm:pt>
    <dgm:pt modelId="{AEAC315F-2318-4130-B8A8-BA769BED2255}" type="pres">
      <dgm:prSet presAssocID="{78A0EDB9-D90B-4F53-9D84-CAFC3AA4DABF}" presName="connTx" presStyleLbl="parChTrans1D2" presStyleIdx="16" presStyleCnt="17"/>
      <dgm:spPr/>
      <dgm:t>
        <a:bodyPr/>
        <a:lstStyle/>
        <a:p>
          <a:endParaRPr lang="ru-RU"/>
        </a:p>
      </dgm:t>
    </dgm:pt>
    <dgm:pt modelId="{26A72CE2-62A4-48A7-B856-EECDB6DB8628}" type="pres">
      <dgm:prSet presAssocID="{F21ED53D-A0A8-4126-83B2-723A1DAA593C}" presName="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8B9E3-DCB5-4C15-9C4A-BCE7F13AD206}" type="presOf" srcId="{91A863A7-1AAD-4F89-B152-4E267E589CD1}" destId="{AF5E71D4-EB7A-4625-8140-C791BBF99903}" srcOrd="0" destOrd="0" presId="urn:microsoft.com/office/officeart/2005/8/layout/radial1"/>
    <dgm:cxn modelId="{17BBCF92-7A2A-4BB2-B07B-CC03043C77C5}" type="presOf" srcId="{1A90D842-D451-4F0E-981F-A1FD481BA043}" destId="{B20078D1-BEA9-4D2F-83A4-F62E357179B1}" srcOrd="0" destOrd="0" presId="urn:microsoft.com/office/officeart/2005/8/layout/radial1"/>
    <dgm:cxn modelId="{23B60049-3628-4054-A740-5B776EA33C18}" type="presOf" srcId="{37D7F094-6AEC-4A3B-BB46-DF9757B966EB}" destId="{D1753B18-04C0-4592-ABB7-8B26256229D1}" srcOrd="1" destOrd="0" presId="urn:microsoft.com/office/officeart/2005/8/layout/radial1"/>
    <dgm:cxn modelId="{54713775-71D0-444E-9D11-26A0D5789CC2}" srcId="{65D7B961-283F-45CE-8020-E9A5F2EC9CB9}" destId="{EEB78A5C-C940-4FA7-BBBB-D20B62BEC602}" srcOrd="0" destOrd="0" parTransId="{B6EEA637-2BA8-40B7-9B59-7A9A79F40BFE}" sibTransId="{644387D1-F5A1-42B1-B2D0-9FC8F8DA0B71}"/>
    <dgm:cxn modelId="{7FF79DFC-ED5B-4A2B-8FC1-6857DE12C43E}" type="presOf" srcId="{89F968F7-FF92-4BB7-ADC9-6D728052AD1A}" destId="{21F21986-6BA1-4CDD-AADA-5842AA9ACC0C}" srcOrd="1" destOrd="0" presId="urn:microsoft.com/office/officeart/2005/8/layout/radial1"/>
    <dgm:cxn modelId="{197C181B-5A99-413D-8D12-099E491F1DEA}" type="presOf" srcId="{AA348A22-1CB8-44D2-93DE-0398F4030A19}" destId="{89DD4CEA-D9FA-4ED2-82EB-530B097A64CD}" srcOrd="0" destOrd="0" presId="urn:microsoft.com/office/officeart/2005/8/layout/radial1"/>
    <dgm:cxn modelId="{CD7622A4-BF53-452D-BEB5-5BEE0AA0D173}" type="presOf" srcId="{1A90D842-D451-4F0E-981F-A1FD481BA043}" destId="{585C21F5-DFAA-4E9B-A101-319B70B74626}" srcOrd="1" destOrd="0" presId="urn:microsoft.com/office/officeart/2005/8/layout/radial1"/>
    <dgm:cxn modelId="{42F9118D-804F-42B1-9DF6-04E24ACF6F8C}" type="presOf" srcId="{0F729DC1-5AC3-41C0-AAF3-E4B1DE5E9746}" destId="{93D31D7F-00EA-4F67-9559-EAE895AD037D}" srcOrd="0" destOrd="0" presId="urn:microsoft.com/office/officeart/2005/8/layout/radial1"/>
    <dgm:cxn modelId="{5DD21B83-CDEC-4EEF-A328-DDBD66C99DCE}" srcId="{EEB78A5C-C940-4FA7-BBBB-D20B62BEC602}" destId="{CA41CF44-0F9F-4C4F-B7C2-21C7525C2A39}" srcOrd="9" destOrd="0" parTransId="{FF8DC5AE-7DD7-4DBD-95CA-9948B309B632}" sibTransId="{D5D6EE99-1636-4031-A2F7-921884B3790E}"/>
    <dgm:cxn modelId="{EC03D7DF-8E96-4E82-81E5-1BC0310C6AA1}" srcId="{EEB78A5C-C940-4FA7-BBBB-D20B62BEC602}" destId="{BC5C2161-7681-4DFC-9EFA-1AE31C84A109}" srcOrd="8" destOrd="0" parTransId="{0507A1B4-BB7F-4A56-8C44-137042D97C72}" sibTransId="{6B89E526-8DF3-47A1-9FF0-D20FF830EBCA}"/>
    <dgm:cxn modelId="{C5D6AA46-A331-455D-A63F-C5157CAB6AA5}" type="presOf" srcId="{C2FC55FE-9644-4804-A4F4-20577C6C8851}" destId="{E1CAEB13-A615-40F4-850A-165DC716D9C3}" srcOrd="1" destOrd="0" presId="urn:microsoft.com/office/officeart/2005/8/layout/radial1"/>
    <dgm:cxn modelId="{87EFBDDD-99CC-4A97-B1C4-92CA697C7CF8}" type="presOf" srcId="{C2FC55FE-9644-4804-A4F4-20577C6C8851}" destId="{D4489FC1-786E-45B0-A54C-6FFF926733CB}" srcOrd="0" destOrd="0" presId="urn:microsoft.com/office/officeart/2005/8/layout/radial1"/>
    <dgm:cxn modelId="{7AC90BE8-C6DB-467E-BF11-639E4C192029}" srcId="{EEB78A5C-C940-4FA7-BBBB-D20B62BEC602}" destId="{0F729DC1-5AC3-41C0-AAF3-E4B1DE5E9746}" srcOrd="12" destOrd="0" parTransId="{37D7F094-6AEC-4A3B-BB46-DF9757B966EB}" sibTransId="{6DF56B06-3FF3-4CB9-8924-D0C6F5CC11AF}"/>
    <dgm:cxn modelId="{18653719-F976-4443-8FF4-5F8A3A646833}" type="presOf" srcId="{81B20EAF-B9E6-49D5-A506-BCF5FF238B86}" destId="{48D0BDE9-C0E7-4CD3-9F68-DABA79BD13AF}" srcOrd="0" destOrd="0" presId="urn:microsoft.com/office/officeart/2005/8/layout/radial1"/>
    <dgm:cxn modelId="{73E6635F-E9BF-405A-898B-3AA6001CA90E}" type="presOf" srcId="{CD4F0383-0ADE-4788-AFC5-58C16A79947B}" destId="{CA944791-6657-4817-816A-65D70910A2F6}" srcOrd="1" destOrd="0" presId="urn:microsoft.com/office/officeart/2005/8/layout/radial1"/>
    <dgm:cxn modelId="{CAE34ED8-A1C2-4DA3-BCBD-04601392D766}" type="presOf" srcId="{B41B8C1B-F4F7-4083-807B-585FF2F99BD4}" destId="{C64CE56B-F835-49DF-A108-A793A3353D2F}" srcOrd="1" destOrd="0" presId="urn:microsoft.com/office/officeart/2005/8/layout/radial1"/>
    <dgm:cxn modelId="{FCEFF99B-346D-4912-9F13-77BC8EFF4AB8}" type="presOf" srcId="{78A0EDB9-D90B-4F53-9D84-CAFC3AA4DABF}" destId="{422BE1F6-4026-4ECB-85CC-921272AD3E13}" srcOrd="0" destOrd="0" presId="urn:microsoft.com/office/officeart/2005/8/layout/radial1"/>
    <dgm:cxn modelId="{51F0B901-EE54-4D11-AB02-2D290DE76558}" type="presOf" srcId="{F21ED53D-A0A8-4126-83B2-723A1DAA593C}" destId="{26A72CE2-62A4-48A7-B856-EECDB6DB8628}" srcOrd="0" destOrd="0" presId="urn:microsoft.com/office/officeart/2005/8/layout/radial1"/>
    <dgm:cxn modelId="{8B085329-87DA-4E3F-80E1-82EDFA309352}" type="presOf" srcId="{D41196CE-64F6-4837-8B74-03E449DCF248}" destId="{15FCE3C9-262F-4E13-905D-7BA8532B458C}" srcOrd="0" destOrd="0" presId="urn:microsoft.com/office/officeart/2005/8/layout/radial1"/>
    <dgm:cxn modelId="{F16B26B6-A8F9-4D2C-BCDB-8DCA54724A7E}" type="presOf" srcId="{6E2270EA-9731-4BD6-A255-5D7CDA9D99E1}" destId="{9730BD6D-3D87-4ED3-815D-0CA8448FBC6A}" srcOrd="0" destOrd="0" presId="urn:microsoft.com/office/officeart/2005/8/layout/radial1"/>
    <dgm:cxn modelId="{4A93A641-C20A-4988-A89A-23662A953D33}" srcId="{EEB78A5C-C940-4FA7-BBBB-D20B62BEC602}" destId="{579E44A7-E39D-47EF-AAF0-2EA3FD3AE4E0}" srcOrd="5" destOrd="0" parTransId="{1A90D842-D451-4F0E-981F-A1FD481BA043}" sibTransId="{ECC3E1AA-A4A3-4462-AABF-86EADCD807F4}"/>
    <dgm:cxn modelId="{6DF0C5D3-9E1C-4E33-81B5-C57A6B4055C3}" type="presOf" srcId="{268ADA13-4874-4F8F-AC68-15E32F81CDAB}" destId="{934B4B9A-9FD6-43CB-8430-7EF0DA011597}" srcOrd="0" destOrd="0" presId="urn:microsoft.com/office/officeart/2005/8/layout/radial1"/>
    <dgm:cxn modelId="{E52DA350-64BC-4794-9544-A9993CF623E3}" srcId="{EEB78A5C-C940-4FA7-BBBB-D20B62BEC602}" destId="{E7F194F0-756D-4EAC-8123-492FE7F8A0E1}" srcOrd="11" destOrd="0" parTransId="{EB529DE5-C2A7-47C6-95FB-C671D5B7F9A9}" sibTransId="{9CA5CAF4-4271-441B-93AE-130C99356F70}"/>
    <dgm:cxn modelId="{11FB3A8A-361B-4E7A-9FCA-BED1E384F756}" type="presOf" srcId="{268ADA13-4874-4F8F-AC68-15E32F81CDAB}" destId="{AEFCA0C2-9232-4A13-8A63-74FEAC63F4DD}" srcOrd="1" destOrd="0" presId="urn:microsoft.com/office/officeart/2005/8/layout/radial1"/>
    <dgm:cxn modelId="{E912590D-F7F7-4F32-90A7-D8D10D0DFB3A}" type="presOf" srcId="{EEB78A5C-C940-4FA7-BBBB-D20B62BEC602}" destId="{7DF2A761-94F7-4886-A92F-6776B8972603}" srcOrd="0" destOrd="0" presId="urn:microsoft.com/office/officeart/2005/8/layout/radial1"/>
    <dgm:cxn modelId="{B25BE54A-144D-4C97-A4B6-D5FC9FE74388}" type="presOf" srcId="{CA41CF44-0F9F-4C4F-B7C2-21C7525C2A39}" destId="{E9EAB459-AED9-418D-A6C8-C9D0B9102352}" srcOrd="0" destOrd="0" presId="urn:microsoft.com/office/officeart/2005/8/layout/radial1"/>
    <dgm:cxn modelId="{1B81E22B-4D22-47C2-BF57-C244C16E33D3}" type="presOf" srcId="{0507A1B4-BB7F-4A56-8C44-137042D97C72}" destId="{09E887BE-3E86-4456-B072-77F7029B4F66}" srcOrd="1" destOrd="0" presId="urn:microsoft.com/office/officeart/2005/8/layout/radial1"/>
    <dgm:cxn modelId="{19EB0E5A-74D1-4BC7-8306-E96FE8F7E068}" type="presOf" srcId="{9E251B4A-7B9E-41A8-87B0-859FB62F35D8}" destId="{3FD87DB0-ACDD-4872-87FB-6DAD58091D5A}" srcOrd="0" destOrd="0" presId="urn:microsoft.com/office/officeart/2005/8/layout/radial1"/>
    <dgm:cxn modelId="{28C51834-F114-4A0C-AE09-EA8DC90EC7CB}" type="presOf" srcId="{65D7B961-283F-45CE-8020-E9A5F2EC9CB9}" destId="{4936D5A1-CE0C-44AB-90A4-5407F4BB04AE}" srcOrd="0" destOrd="0" presId="urn:microsoft.com/office/officeart/2005/8/layout/radial1"/>
    <dgm:cxn modelId="{EBA910D7-5AF9-4F79-A8A1-380BB06D3A6A}" type="presOf" srcId="{E7F194F0-756D-4EAC-8123-492FE7F8A0E1}" destId="{6F93C670-15EA-47AD-83B7-EA722C2D1330}" srcOrd="0" destOrd="0" presId="urn:microsoft.com/office/officeart/2005/8/layout/radial1"/>
    <dgm:cxn modelId="{D23D400B-88CC-423E-B436-F1F880D45B40}" srcId="{EEB78A5C-C940-4FA7-BBBB-D20B62BEC602}" destId="{81B20EAF-B9E6-49D5-A506-BCF5FF238B86}" srcOrd="14" destOrd="0" parTransId="{424762E2-6F13-4B1A-AF08-8A78241D0A1A}" sibTransId="{5F280923-A3F1-4F87-A3FE-4A411545A96A}"/>
    <dgm:cxn modelId="{0C277CB0-E8FE-4FAD-8821-38D71E0556AF}" srcId="{EEB78A5C-C940-4FA7-BBBB-D20B62BEC602}" destId="{3CCF9C0C-242C-49BF-A1EE-22EBBAC3085F}" srcOrd="15" destOrd="0" parTransId="{B41B8C1B-F4F7-4083-807B-585FF2F99BD4}" sibTransId="{9AEBCAAB-0C95-43A8-8304-19E14400425A}"/>
    <dgm:cxn modelId="{8036FCE5-1B21-4899-A613-9F03EC2490E2}" srcId="{EEB78A5C-C940-4FA7-BBBB-D20B62BEC602}" destId="{9E251B4A-7B9E-41A8-87B0-859FB62F35D8}" srcOrd="10" destOrd="0" parTransId="{B16D3BA1-EFF8-4141-9EE2-4D7C00F4E328}" sibTransId="{1159674B-2287-48E7-A058-81350E57CD7C}"/>
    <dgm:cxn modelId="{73383982-8C1C-40B3-A1E0-F4AA73CF38E5}" type="presOf" srcId="{B16D3BA1-EFF8-4141-9EE2-4D7C00F4E328}" destId="{B602ABCC-512D-43FB-B3A7-6F84129E0069}" srcOrd="1" destOrd="0" presId="urn:microsoft.com/office/officeart/2005/8/layout/radial1"/>
    <dgm:cxn modelId="{AE494CFB-D8B0-4458-96BC-7A018667F7D7}" type="presOf" srcId="{91A863A7-1AAD-4F89-B152-4E267E589CD1}" destId="{34683F7A-BECD-4FEB-BE4B-C06DAA8F40CF}" srcOrd="1" destOrd="0" presId="urn:microsoft.com/office/officeart/2005/8/layout/radial1"/>
    <dgm:cxn modelId="{60FFF742-D9F5-4437-B534-675AAF6DFE89}" type="presOf" srcId="{78A0EDB9-D90B-4F53-9D84-CAFC3AA4DABF}" destId="{AEAC315F-2318-4130-B8A8-BA769BED2255}" srcOrd="1" destOrd="0" presId="urn:microsoft.com/office/officeart/2005/8/layout/radial1"/>
    <dgm:cxn modelId="{3E185A6E-3722-4399-A911-AAE1D326FBF5}" type="presOf" srcId="{FF8DC5AE-7DD7-4DBD-95CA-9948B309B632}" destId="{B76FC995-4B4B-4C4A-8262-8801CA8B0169}" srcOrd="0" destOrd="0" presId="urn:microsoft.com/office/officeart/2005/8/layout/radial1"/>
    <dgm:cxn modelId="{D930BE3C-4791-4A85-93F9-75804CF0C0E6}" type="presOf" srcId="{EB529DE5-C2A7-47C6-95FB-C671D5B7F9A9}" destId="{B3859F5D-F09B-49AC-90D6-7C95D7F875BB}" srcOrd="1" destOrd="0" presId="urn:microsoft.com/office/officeart/2005/8/layout/radial1"/>
    <dgm:cxn modelId="{DD1B7B50-3681-4315-89C9-5D82E86C3115}" type="presOf" srcId="{D41196CE-64F6-4837-8B74-03E449DCF248}" destId="{A2CD4CED-FD87-4B4F-AF6F-E9A4D20727E1}" srcOrd="1" destOrd="0" presId="urn:microsoft.com/office/officeart/2005/8/layout/radial1"/>
    <dgm:cxn modelId="{664C1EED-7B08-4859-8CBF-C090CE9269B3}" srcId="{EEB78A5C-C940-4FA7-BBBB-D20B62BEC602}" destId="{A5BE255F-39C8-4FAF-8FC1-0BBDBD8ABB9C}" srcOrd="4" destOrd="0" parTransId="{89F968F7-FF92-4BB7-ADC9-6D728052AD1A}" sibTransId="{4A11B9EC-C969-4D32-89DA-80F2372D024E}"/>
    <dgm:cxn modelId="{0110F398-D60A-4971-8F46-96C1D95F1D32}" type="presOf" srcId="{A5BE255F-39C8-4FAF-8FC1-0BBDBD8ABB9C}" destId="{C1FCDEB3-383B-4404-8458-3ED6DC54BD18}" srcOrd="0" destOrd="0" presId="urn:microsoft.com/office/officeart/2005/8/layout/radial1"/>
    <dgm:cxn modelId="{C9F8C8E4-A1AB-4BDF-9C20-CB38FEDE8E83}" type="presOf" srcId="{7F05F5EB-78B3-47DB-90B9-5265752136B0}" destId="{B460099F-6C81-4BE8-AEDB-431B35C18390}" srcOrd="0" destOrd="0" presId="urn:microsoft.com/office/officeart/2005/8/layout/radial1"/>
    <dgm:cxn modelId="{9824D3DA-5474-4A1E-9CDD-7291BC20003D}" type="presOf" srcId="{C3976B1F-1211-422A-8192-C3C7898D0495}" destId="{42D25F3B-4660-4506-A7EA-15E2B5E8EAE5}" srcOrd="1" destOrd="0" presId="urn:microsoft.com/office/officeart/2005/8/layout/radial1"/>
    <dgm:cxn modelId="{3CE8F627-B410-4E63-BA35-F3F910387B85}" type="presOf" srcId="{EB529DE5-C2A7-47C6-95FB-C671D5B7F9A9}" destId="{916FA96C-44F0-4BE5-A573-3AF945DF6024}" srcOrd="0" destOrd="0" presId="urn:microsoft.com/office/officeart/2005/8/layout/radial1"/>
    <dgm:cxn modelId="{3C0077AE-B14B-48EA-8633-FF68AE07ED6C}" type="presOf" srcId="{0507A1B4-BB7F-4A56-8C44-137042D97C72}" destId="{7F15BE0C-A848-44F4-9D5B-8F4B54449E6F}" srcOrd="0" destOrd="0" presId="urn:microsoft.com/office/officeart/2005/8/layout/radial1"/>
    <dgm:cxn modelId="{5B11CAE1-E2AD-4DB4-AE84-85E08571E8FC}" srcId="{EEB78A5C-C940-4FA7-BBBB-D20B62BEC602}" destId="{F21ED53D-A0A8-4126-83B2-723A1DAA593C}" srcOrd="16" destOrd="0" parTransId="{78A0EDB9-D90B-4F53-9D84-CAFC3AA4DABF}" sibTransId="{21F74A53-D636-4B56-9C56-327BB5E10D85}"/>
    <dgm:cxn modelId="{1560792E-E045-4BD5-87B5-55EB4FD312BD}" srcId="{EEB78A5C-C940-4FA7-BBBB-D20B62BEC602}" destId="{AA348A22-1CB8-44D2-93DE-0398F4030A19}" srcOrd="13" destOrd="0" parTransId="{268ADA13-4874-4F8F-AC68-15E32F81CDAB}" sibTransId="{E6ECAFD4-AC34-403C-87C8-EC004B94D554}"/>
    <dgm:cxn modelId="{B4893360-3EF0-49E0-BA0E-1E136C44E72A}" type="presOf" srcId="{FF8DC5AE-7DD7-4DBD-95CA-9948B309B632}" destId="{01DE3F3B-F91F-4F92-BFFF-3B173F7EE3E3}" srcOrd="1" destOrd="0" presId="urn:microsoft.com/office/officeart/2005/8/layout/radial1"/>
    <dgm:cxn modelId="{45CDFD20-838B-445C-A2F3-EBB9889E6F4A}" srcId="{EEB78A5C-C940-4FA7-BBBB-D20B62BEC602}" destId="{6E2270EA-9731-4BD6-A255-5D7CDA9D99E1}" srcOrd="3" destOrd="0" parTransId="{08C689BF-9CA1-4585-BEBB-61DAC14C850A}" sibTransId="{0D91735E-D32A-4C45-B0C3-46C49218ACBE}"/>
    <dgm:cxn modelId="{7AE2EAAB-E466-4BB4-816D-466516E8490A}" srcId="{EEB78A5C-C940-4FA7-BBBB-D20B62BEC602}" destId="{7F05F5EB-78B3-47DB-90B9-5265752136B0}" srcOrd="2" destOrd="0" parTransId="{C3976B1F-1211-422A-8192-C3C7898D0495}" sibTransId="{9084D18E-C7C3-4FAF-AE9E-37CA560DC5AA}"/>
    <dgm:cxn modelId="{DCAA88DD-FE24-46FA-8DA0-1A9689547ECC}" type="presOf" srcId="{424762E2-6F13-4B1A-AF08-8A78241D0A1A}" destId="{B397A4BD-8B63-4C06-BD98-E48CE2D43808}" srcOrd="1" destOrd="0" presId="urn:microsoft.com/office/officeart/2005/8/layout/radial1"/>
    <dgm:cxn modelId="{216FD70B-2786-4329-9386-BF4DC512FAF7}" srcId="{EEB78A5C-C940-4FA7-BBBB-D20B62BEC602}" destId="{4B691185-4F6B-4E3C-8558-FBD33FD1FF0F}" srcOrd="0" destOrd="0" parTransId="{D41196CE-64F6-4837-8B74-03E449DCF248}" sibTransId="{6203AF84-2FE9-48DE-BA4C-F0E09359C018}"/>
    <dgm:cxn modelId="{1CA4E22E-7A6E-4DC4-8514-7B9C1145CCCA}" type="presOf" srcId="{37D7F094-6AEC-4A3B-BB46-DF9757B966EB}" destId="{DC000498-283A-4DB4-9FA9-8394FBE8E2BC}" srcOrd="0" destOrd="0" presId="urn:microsoft.com/office/officeart/2005/8/layout/radial1"/>
    <dgm:cxn modelId="{088777CB-8F99-4D06-A5E6-A9CFEF5D1B61}" type="presOf" srcId="{C3976B1F-1211-422A-8192-C3C7898D0495}" destId="{945131B4-8844-4368-8236-19C10675A690}" srcOrd="0" destOrd="0" presId="urn:microsoft.com/office/officeart/2005/8/layout/radial1"/>
    <dgm:cxn modelId="{8172EF71-42AE-4707-BD8A-C9FCAB9D9316}" type="presOf" srcId="{B41B8C1B-F4F7-4083-807B-585FF2F99BD4}" destId="{0DE9C68F-0DDD-4169-A545-3DBCF45ADBAC}" srcOrd="0" destOrd="0" presId="urn:microsoft.com/office/officeart/2005/8/layout/radial1"/>
    <dgm:cxn modelId="{58D18B60-EABC-4918-961F-E96F4BF11BA5}" type="presOf" srcId="{08C689BF-9CA1-4585-BEBB-61DAC14C850A}" destId="{0726F3F8-FCFE-4D90-8D52-F2EFF609C570}" srcOrd="0" destOrd="0" presId="urn:microsoft.com/office/officeart/2005/8/layout/radial1"/>
    <dgm:cxn modelId="{6BBE0687-E3A8-4121-B74B-3762EA19FD8F}" type="presOf" srcId="{579E44A7-E39D-47EF-AAF0-2EA3FD3AE4E0}" destId="{1B65FD6B-EC61-488E-B988-B199C3EDBB41}" srcOrd="0" destOrd="0" presId="urn:microsoft.com/office/officeart/2005/8/layout/radial1"/>
    <dgm:cxn modelId="{D022229B-AB9B-43A6-953C-3A3D3243854F}" type="presOf" srcId="{B16D3BA1-EFF8-4141-9EE2-4D7C00F4E328}" destId="{EA932C97-35A7-4A88-B55E-884738E82049}" srcOrd="0" destOrd="0" presId="urn:microsoft.com/office/officeart/2005/8/layout/radial1"/>
    <dgm:cxn modelId="{D7B240D2-8B65-420A-8F85-043C9536C1F2}" type="presOf" srcId="{A71EEA71-44BC-4A85-87F2-50D15380FE45}" destId="{12367ECB-1C63-42F9-8B04-4338BAF9CDCE}" srcOrd="0" destOrd="0" presId="urn:microsoft.com/office/officeart/2005/8/layout/radial1"/>
    <dgm:cxn modelId="{1029ECFD-5742-4CAA-BD6F-C35403EB4D75}" srcId="{EEB78A5C-C940-4FA7-BBBB-D20B62BEC602}" destId="{543D8C6A-8B31-4234-9F95-4BDA0FF9092D}" srcOrd="6" destOrd="0" parTransId="{91A863A7-1AAD-4F89-B152-4E267E589CD1}" sibTransId="{24A12336-5345-4B0D-89B1-5A2831959843}"/>
    <dgm:cxn modelId="{0801F7B8-6A94-49A6-86F1-E461468DC3AB}" type="presOf" srcId="{89F968F7-FF92-4BB7-ADC9-6D728052AD1A}" destId="{BDE5F055-078D-44B2-B4B5-793452D4CF36}" srcOrd="0" destOrd="0" presId="urn:microsoft.com/office/officeart/2005/8/layout/radial1"/>
    <dgm:cxn modelId="{36502B7B-FCBA-4B64-AF94-7A9EE4909B70}" srcId="{EEB78A5C-C940-4FA7-BBBB-D20B62BEC602}" destId="{A71EEA71-44BC-4A85-87F2-50D15380FE45}" srcOrd="7" destOrd="0" parTransId="{CD4F0383-0ADE-4788-AFC5-58C16A79947B}" sibTransId="{F199C7C8-D3C2-4430-9FAC-FF34A8312958}"/>
    <dgm:cxn modelId="{A20C4CD3-F5E7-47BC-8063-88DFACF88A81}" type="presOf" srcId="{543D8C6A-8B31-4234-9F95-4BDA0FF9092D}" destId="{11506193-E396-42EB-8201-02AEDF43E2B4}" srcOrd="0" destOrd="0" presId="urn:microsoft.com/office/officeart/2005/8/layout/radial1"/>
    <dgm:cxn modelId="{39365BC2-486C-4075-B324-C6E9F3D5E517}" type="presOf" srcId="{08C689BF-9CA1-4585-BEBB-61DAC14C850A}" destId="{BE853F7F-F32F-4201-BED2-2F79F4760540}" srcOrd="1" destOrd="0" presId="urn:microsoft.com/office/officeart/2005/8/layout/radial1"/>
    <dgm:cxn modelId="{470860FF-960F-404C-BC78-05D10621CE83}" type="presOf" srcId="{D9B7512B-74F7-46C4-983F-B89F9D0CEA5E}" destId="{DA45DABE-82BC-4C0B-B9EC-DAD41C902BCC}" srcOrd="0" destOrd="0" presId="urn:microsoft.com/office/officeart/2005/8/layout/radial1"/>
    <dgm:cxn modelId="{6242A0CD-243D-4824-A952-74B9A2013179}" type="presOf" srcId="{4B691185-4F6B-4E3C-8558-FBD33FD1FF0F}" destId="{C5152490-A2D4-4CBF-8C36-369F79D36D11}" srcOrd="0" destOrd="0" presId="urn:microsoft.com/office/officeart/2005/8/layout/radial1"/>
    <dgm:cxn modelId="{AE0D4F4B-D24A-4AF5-B518-0277DA58D3A5}" type="presOf" srcId="{3CCF9C0C-242C-49BF-A1EE-22EBBAC3085F}" destId="{6C43BBE2-1FF5-4FC7-94FC-C3E7F54FC443}" srcOrd="0" destOrd="0" presId="urn:microsoft.com/office/officeart/2005/8/layout/radial1"/>
    <dgm:cxn modelId="{D6740AE8-0DC6-4609-8F4A-1F26CA26362D}" type="presOf" srcId="{BC5C2161-7681-4DFC-9EFA-1AE31C84A109}" destId="{22176430-3F1B-4AEE-AEE8-94D269052173}" srcOrd="0" destOrd="0" presId="urn:microsoft.com/office/officeart/2005/8/layout/radial1"/>
    <dgm:cxn modelId="{8D920CC8-9FF1-44CB-9C19-8CBCEFB938F3}" srcId="{EEB78A5C-C940-4FA7-BBBB-D20B62BEC602}" destId="{D9B7512B-74F7-46C4-983F-B89F9D0CEA5E}" srcOrd="1" destOrd="0" parTransId="{C2FC55FE-9644-4804-A4F4-20577C6C8851}" sibTransId="{D824ACBE-37D8-4D54-B134-45E74195D319}"/>
    <dgm:cxn modelId="{554CFAC3-05B0-4F74-A5A5-AE3E0CCD03A4}" type="presOf" srcId="{424762E2-6F13-4B1A-AF08-8A78241D0A1A}" destId="{48FEF8F9-FD7C-4650-B3F7-D7FDE3EE4909}" srcOrd="0" destOrd="0" presId="urn:microsoft.com/office/officeart/2005/8/layout/radial1"/>
    <dgm:cxn modelId="{F272D1DC-04A0-4CAB-8B8E-18ADF04AADB5}" type="presOf" srcId="{CD4F0383-0ADE-4788-AFC5-58C16A79947B}" destId="{10051248-8F74-44F1-AF69-22B64C525E29}" srcOrd="0" destOrd="0" presId="urn:microsoft.com/office/officeart/2005/8/layout/radial1"/>
    <dgm:cxn modelId="{A6B9C6B4-08FF-4227-BEF7-480D5321F2B4}" type="presParOf" srcId="{4936D5A1-CE0C-44AB-90A4-5407F4BB04AE}" destId="{7DF2A761-94F7-4886-A92F-6776B8972603}" srcOrd="0" destOrd="0" presId="urn:microsoft.com/office/officeart/2005/8/layout/radial1"/>
    <dgm:cxn modelId="{96F94AE9-E853-46BD-BE0F-B975784D35CF}" type="presParOf" srcId="{4936D5A1-CE0C-44AB-90A4-5407F4BB04AE}" destId="{15FCE3C9-262F-4E13-905D-7BA8532B458C}" srcOrd="1" destOrd="0" presId="urn:microsoft.com/office/officeart/2005/8/layout/radial1"/>
    <dgm:cxn modelId="{D884545F-B694-4BEF-BC19-75C39037FCA1}" type="presParOf" srcId="{15FCE3C9-262F-4E13-905D-7BA8532B458C}" destId="{A2CD4CED-FD87-4B4F-AF6F-E9A4D20727E1}" srcOrd="0" destOrd="0" presId="urn:microsoft.com/office/officeart/2005/8/layout/radial1"/>
    <dgm:cxn modelId="{E87592E7-8096-4ABE-9BD8-093E187F2B1D}" type="presParOf" srcId="{4936D5A1-CE0C-44AB-90A4-5407F4BB04AE}" destId="{C5152490-A2D4-4CBF-8C36-369F79D36D11}" srcOrd="2" destOrd="0" presId="urn:microsoft.com/office/officeart/2005/8/layout/radial1"/>
    <dgm:cxn modelId="{B96EB012-A742-4FA6-A852-23C4C67785B9}" type="presParOf" srcId="{4936D5A1-CE0C-44AB-90A4-5407F4BB04AE}" destId="{D4489FC1-786E-45B0-A54C-6FFF926733CB}" srcOrd="3" destOrd="0" presId="urn:microsoft.com/office/officeart/2005/8/layout/radial1"/>
    <dgm:cxn modelId="{1A5C656A-A1D4-4F55-88D6-5CCB1315048C}" type="presParOf" srcId="{D4489FC1-786E-45B0-A54C-6FFF926733CB}" destId="{E1CAEB13-A615-40F4-850A-165DC716D9C3}" srcOrd="0" destOrd="0" presId="urn:microsoft.com/office/officeart/2005/8/layout/radial1"/>
    <dgm:cxn modelId="{3C03F833-FC39-4195-8D8D-9F1EF7268BE7}" type="presParOf" srcId="{4936D5A1-CE0C-44AB-90A4-5407F4BB04AE}" destId="{DA45DABE-82BC-4C0B-B9EC-DAD41C902BCC}" srcOrd="4" destOrd="0" presId="urn:microsoft.com/office/officeart/2005/8/layout/radial1"/>
    <dgm:cxn modelId="{DDFA47E7-1C70-4A98-9E4E-927244FBC7B7}" type="presParOf" srcId="{4936D5A1-CE0C-44AB-90A4-5407F4BB04AE}" destId="{945131B4-8844-4368-8236-19C10675A690}" srcOrd="5" destOrd="0" presId="urn:microsoft.com/office/officeart/2005/8/layout/radial1"/>
    <dgm:cxn modelId="{4292AD06-9C71-4E83-8A24-8BC509BDE19F}" type="presParOf" srcId="{945131B4-8844-4368-8236-19C10675A690}" destId="{42D25F3B-4660-4506-A7EA-15E2B5E8EAE5}" srcOrd="0" destOrd="0" presId="urn:microsoft.com/office/officeart/2005/8/layout/radial1"/>
    <dgm:cxn modelId="{270BC829-46F4-4A32-81F0-5163F2622F27}" type="presParOf" srcId="{4936D5A1-CE0C-44AB-90A4-5407F4BB04AE}" destId="{B460099F-6C81-4BE8-AEDB-431B35C18390}" srcOrd="6" destOrd="0" presId="urn:microsoft.com/office/officeart/2005/8/layout/radial1"/>
    <dgm:cxn modelId="{31758753-E506-4D6D-9BB1-06DEEBCC1F27}" type="presParOf" srcId="{4936D5A1-CE0C-44AB-90A4-5407F4BB04AE}" destId="{0726F3F8-FCFE-4D90-8D52-F2EFF609C570}" srcOrd="7" destOrd="0" presId="urn:microsoft.com/office/officeart/2005/8/layout/radial1"/>
    <dgm:cxn modelId="{1E1CA646-EED9-4C91-81D7-4618247ED017}" type="presParOf" srcId="{0726F3F8-FCFE-4D90-8D52-F2EFF609C570}" destId="{BE853F7F-F32F-4201-BED2-2F79F4760540}" srcOrd="0" destOrd="0" presId="urn:microsoft.com/office/officeart/2005/8/layout/radial1"/>
    <dgm:cxn modelId="{1C3FAEB6-8E78-40C5-99A9-44BF9BFAF42E}" type="presParOf" srcId="{4936D5A1-CE0C-44AB-90A4-5407F4BB04AE}" destId="{9730BD6D-3D87-4ED3-815D-0CA8448FBC6A}" srcOrd="8" destOrd="0" presId="urn:microsoft.com/office/officeart/2005/8/layout/radial1"/>
    <dgm:cxn modelId="{58E7E4A3-32E3-4D75-880A-72B5AFECBCA9}" type="presParOf" srcId="{4936D5A1-CE0C-44AB-90A4-5407F4BB04AE}" destId="{BDE5F055-078D-44B2-B4B5-793452D4CF36}" srcOrd="9" destOrd="0" presId="urn:microsoft.com/office/officeart/2005/8/layout/radial1"/>
    <dgm:cxn modelId="{D77C6B7A-BFBA-4059-890F-2D26DFD22FD4}" type="presParOf" srcId="{BDE5F055-078D-44B2-B4B5-793452D4CF36}" destId="{21F21986-6BA1-4CDD-AADA-5842AA9ACC0C}" srcOrd="0" destOrd="0" presId="urn:microsoft.com/office/officeart/2005/8/layout/radial1"/>
    <dgm:cxn modelId="{2738758F-EF1C-4F00-A979-00F8ABF21B2F}" type="presParOf" srcId="{4936D5A1-CE0C-44AB-90A4-5407F4BB04AE}" destId="{C1FCDEB3-383B-4404-8458-3ED6DC54BD18}" srcOrd="10" destOrd="0" presId="urn:microsoft.com/office/officeart/2005/8/layout/radial1"/>
    <dgm:cxn modelId="{C6153492-54D5-466D-BE01-02A04936EB77}" type="presParOf" srcId="{4936D5A1-CE0C-44AB-90A4-5407F4BB04AE}" destId="{B20078D1-BEA9-4D2F-83A4-F62E357179B1}" srcOrd="11" destOrd="0" presId="urn:microsoft.com/office/officeart/2005/8/layout/radial1"/>
    <dgm:cxn modelId="{915D091A-B6FA-4BB4-B619-741A227FBD87}" type="presParOf" srcId="{B20078D1-BEA9-4D2F-83A4-F62E357179B1}" destId="{585C21F5-DFAA-4E9B-A101-319B70B74626}" srcOrd="0" destOrd="0" presId="urn:microsoft.com/office/officeart/2005/8/layout/radial1"/>
    <dgm:cxn modelId="{DA31F0CA-B164-4ACC-8298-F72DFE8FC6D8}" type="presParOf" srcId="{4936D5A1-CE0C-44AB-90A4-5407F4BB04AE}" destId="{1B65FD6B-EC61-488E-B988-B199C3EDBB41}" srcOrd="12" destOrd="0" presId="urn:microsoft.com/office/officeart/2005/8/layout/radial1"/>
    <dgm:cxn modelId="{00D3FA1F-E20A-4846-B9CA-7801BD49F81E}" type="presParOf" srcId="{4936D5A1-CE0C-44AB-90A4-5407F4BB04AE}" destId="{AF5E71D4-EB7A-4625-8140-C791BBF99903}" srcOrd="13" destOrd="0" presId="urn:microsoft.com/office/officeart/2005/8/layout/radial1"/>
    <dgm:cxn modelId="{66D3D9F7-AFA2-45B9-BBB0-67CA0B68A893}" type="presParOf" srcId="{AF5E71D4-EB7A-4625-8140-C791BBF99903}" destId="{34683F7A-BECD-4FEB-BE4B-C06DAA8F40CF}" srcOrd="0" destOrd="0" presId="urn:microsoft.com/office/officeart/2005/8/layout/radial1"/>
    <dgm:cxn modelId="{FDDDFCC0-FBE8-4EB2-888A-2DD321B09E5E}" type="presParOf" srcId="{4936D5A1-CE0C-44AB-90A4-5407F4BB04AE}" destId="{11506193-E396-42EB-8201-02AEDF43E2B4}" srcOrd="14" destOrd="0" presId="urn:microsoft.com/office/officeart/2005/8/layout/radial1"/>
    <dgm:cxn modelId="{E35AA286-37B2-4A00-B22B-AF9CB98BD7D9}" type="presParOf" srcId="{4936D5A1-CE0C-44AB-90A4-5407F4BB04AE}" destId="{10051248-8F74-44F1-AF69-22B64C525E29}" srcOrd="15" destOrd="0" presId="urn:microsoft.com/office/officeart/2005/8/layout/radial1"/>
    <dgm:cxn modelId="{1594D489-B495-41EB-AAA9-E46F5CA61D08}" type="presParOf" srcId="{10051248-8F74-44F1-AF69-22B64C525E29}" destId="{CA944791-6657-4817-816A-65D70910A2F6}" srcOrd="0" destOrd="0" presId="urn:microsoft.com/office/officeart/2005/8/layout/radial1"/>
    <dgm:cxn modelId="{E5F79E2C-501B-441D-9585-121FB2F9C229}" type="presParOf" srcId="{4936D5A1-CE0C-44AB-90A4-5407F4BB04AE}" destId="{12367ECB-1C63-42F9-8B04-4338BAF9CDCE}" srcOrd="16" destOrd="0" presId="urn:microsoft.com/office/officeart/2005/8/layout/radial1"/>
    <dgm:cxn modelId="{02B39FE7-C30B-47C6-9475-2C60C7DD29CD}" type="presParOf" srcId="{4936D5A1-CE0C-44AB-90A4-5407F4BB04AE}" destId="{7F15BE0C-A848-44F4-9D5B-8F4B54449E6F}" srcOrd="17" destOrd="0" presId="urn:microsoft.com/office/officeart/2005/8/layout/radial1"/>
    <dgm:cxn modelId="{EF592175-002F-408C-A058-B801AA70E8DB}" type="presParOf" srcId="{7F15BE0C-A848-44F4-9D5B-8F4B54449E6F}" destId="{09E887BE-3E86-4456-B072-77F7029B4F66}" srcOrd="0" destOrd="0" presId="urn:microsoft.com/office/officeart/2005/8/layout/radial1"/>
    <dgm:cxn modelId="{DCE31377-6BE3-4E98-A842-6C8F8F92BE59}" type="presParOf" srcId="{4936D5A1-CE0C-44AB-90A4-5407F4BB04AE}" destId="{22176430-3F1B-4AEE-AEE8-94D269052173}" srcOrd="18" destOrd="0" presId="urn:microsoft.com/office/officeart/2005/8/layout/radial1"/>
    <dgm:cxn modelId="{E7EFD8E1-215D-4D76-AEAA-A489B3F536F9}" type="presParOf" srcId="{4936D5A1-CE0C-44AB-90A4-5407F4BB04AE}" destId="{B76FC995-4B4B-4C4A-8262-8801CA8B0169}" srcOrd="19" destOrd="0" presId="urn:microsoft.com/office/officeart/2005/8/layout/radial1"/>
    <dgm:cxn modelId="{B30D5A0E-A8F1-4A23-B99C-D7E40D97B07F}" type="presParOf" srcId="{B76FC995-4B4B-4C4A-8262-8801CA8B0169}" destId="{01DE3F3B-F91F-4F92-BFFF-3B173F7EE3E3}" srcOrd="0" destOrd="0" presId="urn:microsoft.com/office/officeart/2005/8/layout/radial1"/>
    <dgm:cxn modelId="{53C0ED49-175B-4B86-9FCC-C629C98CFBBD}" type="presParOf" srcId="{4936D5A1-CE0C-44AB-90A4-5407F4BB04AE}" destId="{E9EAB459-AED9-418D-A6C8-C9D0B9102352}" srcOrd="20" destOrd="0" presId="urn:microsoft.com/office/officeart/2005/8/layout/radial1"/>
    <dgm:cxn modelId="{E68F6863-EC65-437D-9C8E-4FA76B2DDB25}" type="presParOf" srcId="{4936D5A1-CE0C-44AB-90A4-5407F4BB04AE}" destId="{EA932C97-35A7-4A88-B55E-884738E82049}" srcOrd="21" destOrd="0" presId="urn:microsoft.com/office/officeart/2005/8/layout/radial1"/>
    <dgm:cxn modelId="{30A27BD8-336D-4DFC-8A50-FC35FB0B7E1F}" type="presParOf" srcId="{EA932C97-35A7-4A88-B55E-884738E82049}" destId="{B602ABCC-512D-43FB-B3A7-6F84129E0069}" srcOrd="0" destOrd="0" presId="urn:microsoft.com/office/officeart/2005/8/layout/radial1"/>
    <dgm:cxn modelId="{E3A5B281-82DC-449C-85A8-B593A17267C4}" type="presParOf" srcId="{4936D5A1-CE0C-44AB-90A4-5407F4BB04AE}" destId="{3FD87DB0-ACDD-4872-87FB-6DAD58091D5A}" srcOrd="22" destOrd="0" presId="urn:microsoft.com/office/officeart/2005/8/layout/radial1"/>
    <dgm:cxn modelId="{1D115A48-91FF-4EEB-BA9B-263086304BB9}" type="presParOf" srcId="{4936D5A1-CE0C-44AB-90A4-5407F4BB04AE}" destId="{916FA96C-44F0-4BE5-A573-3AF945DF6024}" srcOrd="23" destOrd="0" presId="urn:microsoft.com/office/officeart/2005/8/layout/radial1"/>
    <dgm:cxn modelId="{E92BDAC6-50B2-4768-8687-C3AB647863DA}" type="presParOf" srcId="{916FA96C-44F0-4BE5-A573-3AF945DF6024}" destId="{B3859F5D-F09B-49AC-90D6-7C95D7F875BB}" srcOrd="0" destOrd="0" presId="urn:microsoft.com/office/officeart/2005/8/layout/radial1"/>
    <dgm:cxn modelId="{3BEDF993-2242-4A2D-84B6-0DC11CE2E09F}" type="presParOf" srcId="{4936D5A1-CE0C-44AB-90A4-5407F4BB04AE}" destId="{6F93C670-15EA-47AD-83B7-EA722C2D1330}" srcOrd="24" destOrd="0" presId="urn:microsoft.com/office/officeart/2005/8/layout/radial1"/>
    <dgm:cxn modelId="{CE7D6854-B68D-477F-B83D-5B848E047C3A}" type="presParOf" srcId="{4936D5A1-CE0C-44AB-90A4-5407F4BB04AE}" destId="{DC000498-283A-4DB4-9FA9-8394FBE8E2BC}" srcOrd="25" destOrd="0" presId="urn:microsoft.com/office/officeart/2005/8/layout/radial1"/>
    <dgm:cxn modelId="{2C11C51A-FA3A-4A93-894B-5B5E549746A7}" type="presParOf" srcId="{DC000498-283A-4DB4-9FA9-8394FBE8E2BC}" destId="{D1753B18-04C0-4592-ABB7-8B26256229D1}" srcOrd="0" destOrd="0" presId="urn:microsoft.com/office/officeart/2005/8/layout/radial1"/>
    <dgm:cxn modelId="{D0DB11D8-75EE-478C-B348-B00BF241E25A}" type="presParOf" srcId="{4936D5A1-CE0C-44AB-90A4-5407F4BB04AE}" destId="{93D31D7F-00EA-4F67-9559-EAE895AD037D}" srcOrd="26" destOrd="0" presId="urn:microsoft.com/office/officeart/2005/8/layout/radial1"/>
    <dgm:cxn modelId="{5D4F29DF-5E3D-40FB-B668-C303B6F09D5B}" type="presParOf" srcId="{4936D5A1-CE0C-44AB-90A4-5407F4BB04AE}" destId="{934B4B9A-9FD6-43CB-8430-7EF0DA011597}" srcOrd="27" destOrd="0" presId="urn:microsoft.com/office/officeart/2005/8/layout/radial1"/>
    <dgm:cxn modelId="{3BA836C8-8129-42EF-AA1E-DF3E919744BE}" type="presParOf" srcId="{934B4B9A-9FD6-43CB-8430-7EF0DA011597}" destId="{AEFCA0C2-9232-4A13-8A63-74FEAC63F4DD}" srcOrd="0" destOrd="0" presId="urn:microsoft.com/office/officeart/2005/8/layout/radial1"/>
    <dgm:cxn modelId="{9186147D-B876-49A7-B175-61700806EB6D}" type="presParOf" srcId="{4936D5A1-CE0C-44AB-90A4-5407F4BB04AE}" destId="{89DD4CEA-D9FA-4ED2-82EB-530B097A64CD}" srcOrd="28" destOrd="0" presId="urn:microsoft.com/office/officeart/2005/8/layout/radial1"/>
    <dgm:cxn modelId="{B7F8A802-E51A-4EF9-914E-8D6CC3CC4549}" type="presParOf" srcId="{4936D5A1-CE0C-44AB-90A4-5407F4BB04AE}" destId="{48FEF8F9-FD7C-4650-B3F7-D7FDE3EE4909}" srcOrd="29" destOrd="0" presId="urn:microsoft.com/office/officeart/2005/8/layout/radial1"/>
    <dgm:cxn modelId="{C63DD380-084F-4B32-B865-FB872F3C6642}" type="presParOf" srcId="{48FEF8F9-FD7C-4650-B3F7-D7FDE3EE4909}" destId="{B397A4BD-8B63-4C06-BD98-E48CE2D43808}" srcOrd="0" destOrd="0" presId="urn:microsoft.com/office/officeart/2005/8/layout/radial1"/>
    <dgm:cxn modelId="{47649B81-A693-454B-B1B6-2757566A8DF1}" type="presParOf" srcId="{4936D5A1-CE0C-44AB-90A4-5407F4BB04AE}" destId="{48D0BDE9-C0E7-4CD3-9F68-DABA79BD13AF}" srcOrd="30" destOrd="0" presId="urn:microsoft.com/office/officeart/2005/8/layout/radial1"/>
    <dgm:cxn modelId="{FFCD0311-AEBE-48B7-8A4C-9B48ED5C8D02}" type="presParOf" srcId="{4936D5A1-CE0C-44AB-90A4-5407F4BB04AE}" destId="{0DE9C68F-0DDD-4169-A545-3DBCF45ADBAC}" srcOrd="31" destOrd="0" presId="urn:microsoft.com/office/officeart/2005/8/layout/radial1"/>
    <dgm:cxn modelId="{A856EEA2-591A-4049-81CD-60BDED5381C2}" type="presParOf" srcId="{0DE9C68F-0DDD-4169-A545-3DBCF45ADBAC}" destId="{C64CE56B-F835-49DF-A108-A793A3353D2F}" srcOrd="0" destOrd="0" presId="urn:microsoft.com/office/officeart/2005/8/layout/radial1"/>
    <dgm:cxn modelId="{F82FEE2A-DDB0-446B-B499-9587EC75CE3F}" type="presParOf" srcId="{4936D5A1-CE0C-44AB-90A4-5407F4BB04AE}" destId="{6C43BBE2-1FF5-4FC7-94FC-C3E7F54FC443}" srcOrd="32" destOrd="0" presId="urn:microsoft.com/office/officeart/2005/8/layout/radial1"/>
    <dgm:cxn modelId="{593BB50A-9115-4E5B-B499-D2C0058122EB}" type="presParOf" srcId="{4936D5A1-CE0C-44AB-90A4-5407F4BB04AE}" destId="{422BE1F6-4026-4ECB-85CC-921272AD3E13}" srcOrd="33" destOrd="0" presId="urn:microsoft.com/office/officeart/2005/8/layout/radial1"/>
    <dgm:cxn modelId="{D4ABFF68-C606-4A1A-8979-0601027DF09F}" type="presParOf" srcId="{422BE1F6-4026-4ECB-85CC-921272AD3E13}" destId="{AEAC315F-2318-4130-B8A8-BA769BED2255}" srcOrd="0" destOrd="0" presId="urn:microsoft.com/office/officeart/2005/8/layout/radial1"/>
    <dgm:cxn modelId="{B71F6858-FE0D-4D04-A594-41A58F564989}" type="presParOf" srcId="{4936D5A1-CE0C-44AB-90A4-5407F4BB04AE}" destId="{26A72CE2-62A4-48A7-B856-EECDB6DB8628}" srcOrd="3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AFD935-A1D1-40E4-A2D8-F6F60FFCE867}">
      <dsp:nvSpPr>
        <dsp:cNvPr id="0" name=""/>
        <dsp:cNvSpPr/>
      </dsp:nvSpPr>
      <dsp:spPr>
        <a:xfrm>
          <a:off x="3425649" y="1969119"/>
          <a:ext cx="3560855" cy="1945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5802"/>
              </a:lnTo>
              <a:lnTo>
                <a:pt x="3560855" y="1875802"/>
              </a:lnTo>
              <a:lnTo>
                <a:pt x="3560855" y="194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4981C-7002-44C4-93A7-65EAE96328E5}">
      <dsp:nvSpPr>
        <dsp:cNvPr id="0" name=""/>
        <dsp:cNvSpPr/>
      </dsp:nvSpPr>
      <dsp:spPr>
        <a:xfrm>
          <a:off x="3425649" y="1969119"/>
          <a:ext cx="1538054" cy="195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267"/>
              </a:lnTo>
              <a:lnTo>
                <a:pt x="1538054" y="1882267"/>
              </a:lnTo>
              <a:lnTo>
                <a:pt x="1538054" y="1951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B7D26-3764-4B1E-AF92-DD32FA882E67}">
      <dsp:nvSpPr>
        <dsp:cNvPr id="0" name=""/>
        <dsp:cNvSpPr/>
      </dsp:nvSpPr>
      <dsp:spPr>
        <a:xfrm>
          <a:off x="2939753" y="1969119"/>
          <a:ext cx="485895" cy="1951977"/>
        </a:xfrm>
        <a:custGeom>
          <a:avLst/>
          <a:gdLst/>
          <a:ahLst/>
          <a:cxnLst/>
          <a:rect l="0" t="0" r="0" b="0"/>
          <a:pathLst>
            <a:path>
              <a:moveTo>
                <a:pt x="485895" y="0"/>
              </a:moveTo>
              <a:lnTo>
                <a:pt x="485895" y="1882267"/>
              </a:lnTo>
              <a:lnTo>
                <a:pt x="0" y="1882267"/>
              </a:lnTo>
              <a:lnTo>
                <a:pt x="0" y="1951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D5532-5E8B-4338-9C25-A9BDFF247250}">
      <dsp:nvSpPr>
        <dsp:cNvPr id="0" name=""/>
        <dsp:cNvSpPr/>
      </dsp:nvSpPr>
      <dsp:spPr>
        <a:xfrm>
          <a:off x="962688" y="1969119"/>
          <a:ext cx="2462960" cy="1945512"/>
        </a:xfrm>
        <a:custGeom>
          <a:avLst/>
          <a:gdLst/>
          <a:ahLst/>
          <a:cxnLst/>
          <a:rect l="0" t="0" r="0" b="0"/>
          <a:pathLst>
            <a:path>
              <a:moveTo>
                <a:pt x="2462960" y="0"/>
              </a:moveTo>
              <a:lnTo>
                <a:pt x="2462960" y="1875802"/>
              </a:lnTo>
              <a:lnTo>
                <a:pt x="0" y="1875802"/>
              </a:lnTo>
              <a:lnTo>
                <a:pt x="0" y="194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922D7-41C4-48CB-BA9F-30EEBE5F0169}">
      <dsp:nvSpPr>
        <dsp:cNvPr id="0" name=""/>
        <dsp:cNvSpPr/>
      </dsp:nvSpPr>
      <dsp:spPr>
        <a:xfrm>
          <a:off x="773646" y="1277893"/>
          <a:ext cx="1638819" cy="665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5CFDF-1E03-4293-A0C7-E2092A57027B}">
      <dsp:nvSpPr>
        <dsp:cNvPr id="0" name=""/>
        <dsp:cNvSpPr/>
      </dsp:nvSpPr>
      <dsp:spPr>
        <a:xfrm>
          <a:off x="857256" y="1357323"/>
          <a:ext cx="1638819" cy="665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Управляющий совет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57256" y="1357323"/>
        <a:ext cx="1638819" cy="665031"/>
      </dsp:txXfrm>
    </dsp:sp>
    <dsp:sp modelId="{126EEC92-1C92-40CA-BE5E-3C0C0F3CE3E1}">
      <dsp:nvSpPr>
        <dsp:cNvPr id="0" name=""/>
        <dsp:cNvSpPr/>
      </dsp:nvSpPr>
      <dsp:spPr>
        <a:xfrm>
          <a:off x="4345548" y="1277893"/>
          <a:ext cx="1639436" cy="689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CF2E4-9D55-439E-BC15-C518DC23BE43}">
      <dsp:nvSpPr>
        <dsp:cNvPr id="0" name=""/>
        <dsp:cNvSpPr/>
      </dsp:nvSpPr>
      <dsp:spPr>
        <a:xfrm>
          <a:off x="4429158" y="1357323"/>
          <a:ext cx="1639436" cy="689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Попечительский совет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429158" y="1357323"/>
        <a:ext cx="1639436" cy="689749"/>
      </dsp:txXfrm>
    </dsp:sp>
    <dsp:sp modelId="{F0F72CA3-1088-45B2-9E07-A892BDF1143C}">
      <dsp:nvSpPr>
        <dsp:cNvPr id="0" name=""/>
        <dsp:cNvSpPr/>
      </dsp:nvSpPr>
      <dsp:spPr>
        <a:xfrm>
          <a:off x="2760323" y="1265942"/>
          <a:ext cx="1330651" cy="70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D6DBD-1B3B-46DD-9FA9-095D419822E6}">
      <dsp:nvSpPr>
        <dsp:cNvPr id="0" name=""/>
        <dsp:cNvSpPr/>
      </dsp:nvSpPr>
      <dsp:spPr>
        <a:xfrm>
          <a:off x="2843933" y="1345372"/>
          <a:ext cx="1330651" cy="70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Директор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43933" y="1345372"/>
        <a:ext cx="1330651" cy="703176"/>
      </dsp:txXfrm>
    </dsp:sp>
    <dsp:sp modelId="{390D8E12-3462-47C4-8832-DD4FD1C390DE}">
      <dsp:nvSpPr>
        <dsp:cNvPr id="0" name=""/>
        <dsp:cNvSpPr/>
      </dsp:nvSpPr>
      <dsp:spPr>
        <a:xfrm>
          <a:off x="89366" y="3914632"/>
          <a:ext cx="1746643" cy="47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97D95-C971-4767-A631-833EF9348868}">
      <dsp:nvSpPr>
        <dsp:cNvPr id="0" name=""/>
        <dsp:cNvSpPr/>
      </dsp:nvSpPr>
      <dsp:spPr>
        <a:xfrm>
          <a:off x="172976" y="3994062"/>
          <a:ext cx="1746643" cy="47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75000"/>
                </a:schemeClr>
              </a:solidFill>
            </a:rPr>
            <a:t>МБОУ СОШ</a:t>
          </a:r>
          <a:endParaRPr lang="ru-RU" sz="1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2976" y="3994062"/>
        <a:ext cx="1746643" cy="477831"/>
      </dsp:txXfrm>
    </dsp:sp>
    <dsp:sp modelId="{82997C4E-3A38-4D97-8A54-25AD60ECB066}">
      <dsp:nvSpPr>
        <dsp:cNvPr id="0" name=""/>
        <dsp:cNvSpPr/>
      </dsp:nvSpPr>
      <dsp:spPr>
        <a:xfrm>
          <a:off x="2059531" y="3921097"/>
          <a:ext cx="1760444" cy="465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DD82E-F2AB-466F-B57F-7D84BF97DA94}">
      <dsp:nvSpPr>
        <dsp:cNvPr id="0" name=""/>
        <dsp:cNvSpPr/>
      </dsp:nvSpPr>
      <dsp:spPr>
        <a:xfrm>
          <a:off x="2143141" y="4000527"/>
          <a:ext cx="1760444" cy="465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75000"/>
                </a:schemeClr>
              </a:solidFill>
            </a:rPr>
            <a:t>ДОУ</a:t>
          </a:r>
          <a:endParaRPr lang="ru-RU" sz="1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143141" y="4000527"/>
        <a:ext cx="1760444" cy="465904"/>
      </dsp:txXfrm>
    </dsp:sp>
    <dsp:sp modelId="{EE52C763-8730-40C9-B341-1F4D42589B42}">
      <dsp:nvSpPr>
        <dsp:cNvPr id="0" name=""/>
        <dsp:cNvSpPr/>
      </dsp:nvSpPr>
      <dsp:spPr>
        <a:xfrm>
          <a:off x="4131230" y="3921097"/>
          <a:ext cx="1664945" cy="47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A5797-ADB6-4E74-A64D-285EB496F758}">
      <dsp:nvSpPr>
        <dsp:cNvPr id="0" name=""/>
        <dsp:cNvSpPr/>
      </dsp:nvSpPr>
      <dsp:spPr>
        <a:xfrm>
          <a:off x="4214840" y="4000527"/>
          <a:ext cx="1664945" cy="47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75000"/>
                </a:schemeClr>
              </a:solidFill>
            </a:rPr>
            <a:t>ВУЗы</a:t>
          </a:r>
          <a:endParaRPr lang="ru-RU" sz="1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14840" y="4000527"/>
        <a:ext cx="1664945" cy="477831"/>
      </dsp:txXfrm>
    </dsp:sp>
    <dsp:sp modelId="{CE1F415C-680F-4EAF-A8D4-763F3B432E42}">
      <dsp:nvSpPr>
        <dsp:cNvPr id="0" name=""/>
        <dsp:cNvSpPr/>
      </dsp:nvSpPr>
      <dsp:spPr>
        <a:xfrm>
          <a:off x="6071182" y="3914632"/>
          <a:ext cx="1830644" cy="47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115E2-5B42-4575-95D4-21EA62CCE11D}">
      <dsp:nvSpPr>
        <dsp:cNvPr id="0" name=""/>
        <dsp:cNvSpPr/>
      </dsp:nvSpPr>
      <dsp:spPr>
        <a:xfrm>
          <a:off x="6154792" y="3994062"/>
          <a:ext cx="1830644" cy="47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75000"/>
                </a:schemeClr>
              </a:solidFill>
            </a:rPr>
            <a:t>Подростковые клубы по месту жительства</a:t>
          </a:r>
          <a:endParaRPr lang="ru-RU" sz="11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154792" y="3994062"/>
        <a:ext cx="1830644" cy="477831"/>
      </dsp:txXfrm>
    </dsp:sp>
    <dsp:sp modelId="{9D168A9B-C2D0-4539-909E-BD22B844B68A}">
      <dsp:nvSpPr>
        <dsp:cNvPr id="0" name=""/>
        <dsp:cNvSpPr/>
      </dsp:nvSpPr>
      <dsp:spPr>
        <a:xfrm>
          <a:off x="2702473" y="206322"/>
          <a:ext cx="1401634" cy="726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26D19-191E-40BB-95F3-4F83AE8FEA9B}">
      <dsp:nvSpPr>
        <dsp:cNvPr id="0" name=""/>
        <dsp:cNvSpPr/>
      </dsp:nvSpPr>
      <dsp:spPr>
        <a:xfrm>
          <a:off x="2786083" y="285752"/>
          <a:ext cx="1401634" cy="726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Общее собрание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786083" y="285752"/>
        <a:ext cx="1401634" cy="726337"/>
      </dsp:txXfrm>
    </dsp:sp>
    <dsp:sp modelId="{0BCA2FA8-1270-4001-A27D-5E50F46F48DD}">
      <dsp:nvSpPr>
        <dsp:cNvPr id="0" name=""/>
        <dsp:cNvSpPr/>
      </dsp:nvSpPr>
      <dsp:spPr>
        <a:xfrm>
          <a:off x="2760318" y="2261361"/>
          <a:ext cx="1312268" cy="718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A5849-4087-43CE-8AC9-1F6E291C29C7}">
      <dsp:nvSpPr>
        <dsp:cNvPr id="0" name=""/>
        <dsp:cNvSpPr/>
      </dsp:nvSpPr>
      <dsp:spPr>
        <a:xfrm>
          <a:off x="2843929" y="2340791"/>
          <a:ext cx="1312268" cy="718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</a:rPr>
            <a:t>Педагогический совет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43929" y="2340791"/>
        <a:ext cx="1312268" cy="7189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2A761-94F7-4886-A92F-6776B8972603}">
      <dsp:nvSpPr>
        <dsp:cNvPr id="0" name=""/>
        <dsp:cNvSpPr/>
      </dsp:nvSpPr>
      <dsp:spPr>
        <a:xfrm>
          <a:off x="2357455" y="714379"/>
          <a:ext cx="2543161" cy="2313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Подростковые клубы по месту </a:t>
          </a:r>
          <a:r>
            <a:rPr lang="ru-RU" sz="1800" b="1" kern="1200" dirty="0" smtClean="0"/>
            <a:t>жительства</a:t>
          </a:r>
          <a:endParaRPr lang="ru-RU" sz="1800" b="1" kern="1200" dirty="0"/>
        </a:p>
      </dsp:txBody>
      <dsp:txXfrm>
        <a:off x="2357455" y="714379"/>
        <a:ext cx="2543161" cy="2313699"/>
      </dsp:txXfrm>
    </dsp:sp>
    <dsp:sp modelId="{15FCE3C9-262F-4E13-905D-7BA8532B458C}">
      <dsp:nvSpPr>
        <dsp:cNvPr id="0" name=""/>
        <dsp:cNvSpPr/>
      </dsp:nvSpPr>
      <dsp:spPr>
        <a:xfrm rot="16200000">
          <a:off x="3509287" y="588941"/>
          <a:ext cx="239496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239496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623048" y="588643"/>
        <a:ext cx="11974" cy="11974"/>
      </dsp:txXfrm>
    </dsp:sp>
    <dsp:sp modelId="{C5152490-A2D4-4CBF-8C36-369F79D36D11}">
      <dsp:nvSpPr>
        <dsp:cNvPr id="0" name=""/>
        <dsp:cNvSpPr/>
      </dsp:nvSpPr>
      <dsp:spPr>
        <a:xfrm>
          <a:off x="3399597" y="16006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399597" y="16006"/>
        <a:ext cx="458876" cy="458876"/>
      </dsp:txXfrm>
    </dsp:sp>
    <dsp:sp modelId="{D4489FC1-786E-45B0-A54C-6FFF926733CB}">
      <dsp:nvSpPr>
        <dsp:cNvPr id="0" name=""/>
        <dsp:cNvSpPr/>
      </dsp:nvSpPr>
      <dsp:spPr>
        <a:xfrm rot="17713277">
          <a:off x="4080219" y="723914"/>
          <a:ext cx="173083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73083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713277">
        <a:off x="4162434" y="725277"/>
        <a:ext cx="8654" cy="8654"/>
      </dsp:txXfrm>
    </dsp:sp>
    <dsp:sp modelId="{DA45DABE-82BC-4C0B-B9EC-DAD41C902BCC}">
      <dsp:nvSpPr>
        <dsp:cNvPr id="0" name=""/>
        <dsp:cNvSpPr/>
      </dsp:nvSpPr>
      <dsp:spPr>
        <a:xfrm>
          <a:off x="4071967" y="214309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4071967" y="214309"/>
        <a:ext cx="458876" cy="458876"/>
      </dsp:txXfrm>
    </dsp:sp>
    <dsp:sp modelId="{945131B4-8844-4368-8236-19C10675A690}">
      <dsp:nvSpPr>
        <dsp:cNvPr id="0" name=""/>
        <dsp:cNvSpPr/>
      </dsp:nvSpPr>
      <dsp:spPr>
        <a:xfrm rot="19174250">
          <a:off x="4546271" y="1045138"/>
          <a:ext cx="91476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91476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74250">
        <a:off x="4589723" y="1048542"/>
        <a:ext cx="4573" cy="4573"/>
      </dsp:txXfrm>
    </dsp:sp>
    <dsp:sp modelId="{B460099F-6C81-4BE8-AEDB-431B35C18390}">
      <dsp:nvSpPr>
        <dsp:cNvPr id="0" name=""/>
        <dsp:cNvSpPr/>
      </dsp:nvSpPr>
      <dsp:spPr>
        <a:xfrm>
          <a:off x="4572038" y="642936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4572038" y="642936"/>
        <a:ext cx="458876" cy="458876"/>
      </dsp:txXfrm>
    </dsp:sp>
    <dsp:sp modelId="{0726F3F8-FCFE-4D90-8D52-F2EFF609C570}">
      <dsp:nvSpPr>
        <dsp:cNvPr id="0" name=""/>
        <dsp:cNvSpPr/>
      </dsp:nvSpPr>
      <dsp:spPr>
        <a:xfrm rot="20373317">
          <a:off x="4801030" y="1401185"/>
          <a:ext cx="147280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47280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373317">
        <a:off x="4870988" y="1403193"/>
        <a:ext cx="7364" cy="7364"/>
      </dsp:txXfrm>
    </dsp:sp>
    <dsp:sp modelId="{9730BD6D-3D87-4ED3-815D-0CA8448FBC6A}">
      <dsp:nvSpPr>
        <dsp:cNvPr id="0" name=""/>
        <dsp:cNvSpPr/>
      </dsp:nvSpPr>
      <dsp:spPr>
        <a:xfrm>
          <a:off x="4929219" y="1071570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4929219" y="1071570"/>
        <a:ext cx="458876" cy="458876"/>
      </dsp:txXfrm>
    </dsp:sp>
    <dsp:sp modelId="{BDE5F055-078D-44B2-B4B5-793452D4CF36}">
      <dsp:nvSpPr>
        <dsp:cNvPr id="0" name=""/>
        <dsp:cNvSpPr/>
      </dsp:nvSpPr>
      <dsp:spPr>
        <a:xfrm rot="21455884">
          <a:off x="4899191" y="1808628"/>
          <a:ext cx="173186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73186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55884">
        <a:off x="4981454" y="1809989"/>
        <a:ext cx="8659" cy="8659"/>
      </dsp:txXfrm>
    </dsp:sp>
    <dsp:sp modelId="{C1FCDEB3-383B-4404-8458-3ED6DC54BD18}">
      <dsp:nvSpPr>
        <dsp:cNvPr id="0" name=""/>
        <dsp:cNvSpPr/>
      </dsp:nvSpPr>
      <dsp:spPr>
        <a:xfrm>
          <a:off x="5072100" y="1571636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5072100" y="1571636"/>
        <a:ext cx="458876" cy="458876"/>
      </dsp:txXfrm>
    </dsp:sp>
    <dsp:sp modelId="{B20078D1-BEA9-4D2F-83A4-F62E357179B1}">
      <dsp:nvSpPr>
        <dsp:cNvPr id="0" name=""/>
        <dsp:cNvSpPr/>
      </dsp:nvSpPr>
      <dsp:spPr>
        <a:xfrm rot="952941">
          <a:off x="4840081" y="2229255"/>
          <a:ext cx="134564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3456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52941">
        <a:off x="4904000" y="2231581"/>
        <a:ext cx="6728" cy="6728"/>
      </dsp:txXfrm>
    </dsp:sp>
    <dsp:sp modelId="{1B65FD6B-EC61-488E-B988-B199C3EDBB41}">
      <dsp:nvSpPr>
        <dsp:cNvPr id="0" name=""/>
        <dsp:cNvSpPr/>
      </dsp:nvSpPr>
      <dsp:spPr>
        <a:xfrm>
          <a:off x="4963319" y="2086708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4963319" y="2086708"/>
        <a:ext cx="458876" cy="458876"/>
      </dsp:txXfrm>
    </dsp:sp>
    <dsp:sp modelId="{AF5E71D4-EB7A-4625-8140-C791BBF99903}">
      <dsp:nvSpPr>
        <dsp:cNvPr id="0" name=""/>
        <dsp:cNvSpPr/>
      </dsp:nvSpPr>
      <dsp:spPr>
        <a:xfrm rot="2223529">
          <a:off x="4590269" y="2655720"/>
          <a:ext cx="170271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70271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223529">
        <a:off x="4671148" y="2657153"/>
        <a:ext cx="8513" cy="8513"/>
      </dsp:txXfrm>
    </dsp:sp>
    <dsp:sp modelId="{11506193-E396-42EB-8201-02AEDF43E2B4}">
      <dsp:nvSpPr>
        <dsp:cNvPr id="0" name=""/>
        <dsp:cNvSpPr/>
      </dsp:nvSpPr>
      <dsp:spPr>
        <a:xfrm>
          <a:off x="4697002" y="2621545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4697002" y="2621545"/>
        <a:ext cx="458876" cy="458876"/>
      </dsp:txXfrm>
    </dsp:sp>
    <dsp:sp modelId="{10051248-8F74-44F1-AF69-22B64C525E29}">
      <dsp:nvSpPr>
        <dsp:cNvPr id="0" name=""/>
        <dsp:cNvSpPr/>
      </dsp:nvSpPr>
      <dsp:spPr>
        <a:xfrm rot="3494118">
          <a:off x="4203197" y="2963105"/>
          <a:ext cx="210844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21084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494118">
        <a:off x="4303348" y="2963524"/>
        <a:ext cx="10542" cy="10542"/>
      </dsp:txXfrm>
    </dsp:sp>
    <dsp:sp modelId="{12367ECB-1C63-42F9-8B04-4338BAF9CDCE}">
      <dsp:nvSpPr>
        <dsp:cNvPr id="0" name=""/>
        <dsp:cNvSpPr/>
      </dsp:nvSpPr>
      <dsp:spPr>
        <a:xfrm>
          <a:off x="4255463" y="3024061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4255463" y="3024061"/>
        <a:ext cx="458876" cy="458876"/>
      </dsp:txXfrm>
    </dsp:sp>
    <dsp:sp modelId="{7F15BE0C-A848-44F4-9D5B-8F4B54449E6F}">
      <dsp:nvSpPr>
        <dsp:cNvPr id="0" name=""/>
        <dsp:cNvSpPr/>
      </dsp:nvSpPr>
      <dsp:spPr>
        <a:xfrm rot="4764706">
          <a:off x="3745862" y="3122062"/>
          <a:ext cx="236116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236116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764706">
        <a:off x="3858017" y="3121849"/>
        <a:ext cx="11805" cy="11805"/>
      </dsp:txXfrm>
    </dsp:sp>
    <dsp:sp modelId="{22176430-3F1B-4AEE-AEE8-94D269052173}">
      <dsp:nvSpPr>
        <dsp:cNvPr id="0" name=""/>
        <dsp:cNvSpPr/>
      </dsp:nvSpPr>
      <dsp:spPr>
        <a:xfrm>
          <a:off x="3698335" y="3239894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698335" y="3239894"/>
        <a:ext cx="458876" cy="458876"/>
      </dsp:txXfrm>
    </dsp:sp>
    <dsp:sp modelId="{B76FC995-4B4B-4C4A-8262-8801CA8B0169}">
      <dsp:nvSpPr>
        <dsp:cNvPr id="0" name=""/>
        <dsp:cNvSpPr/>
      </dsp:nvSpPr>
      <dsp:spPr>
        <a:xfrm rot="6035294">
          <a:off x="3276092" y="3122062"/>
          <a:ext cx="236116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236116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035294">
        <a:off x="3388248" y="3121849"/>
        <a:ext cx="11805" cy="11805"/>
      </dsp:txXfrm>
    </dsp:sp>
    <dsp:sp modelId="{E9EAB459-AED9-418D-A6C8-C9D0B9102352}">
      <dsp:nvSpPr>
        <dsp:cNvPr id="0" name=""/>
        <dsp:cNvSpPr/>
      </dsp:nvSpPr>
      <dsp:spPr>
        <a:xfrm>
          <a:off x="3100860" y="3239894"/>
          <a:ext cx="458876" cy="458876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100860" y="3239894"/>
        <a:ext cx="458876" cy="458876"/>
      </dsp:txXfrm>
    </dsp:sp>
    <dsp:sp modelId="{EA932C97-35A7-4A88-B55E-884738E82049}">
      <dsp:nvSpPr>
        <dsp:cNvPr id="0" name=""/>
        <dsp:cNvSpPr/>
      </dsp:nvSpPr>
      <dsp:spPr>
        <a:xfrm rot="7305882">
          <a:off x="2844029" y="2963105"/>
          <a:ext cx="210844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21084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305882">
        <a:off x="2944180" y="2963524"/>
        <a:ext cx="10542" cy="10542"/>
      </dsp:txXfrm>
    </dsp:sp>
    <dsp:sp modelId="{3FD87DB0-ACDD-4872-87FB-6DAD58091D5A}">
      <dsp:nvSpPr>
        <dsp:cNvPr id="0" name=""/>
        <dsp:cNvSpPr/>
      </dsp:nvSpPr>
      <dsp:spPr>
        <a:xfrm>
          <a:off x="2543732" y="3024061"/>
          <a:ext cx="458876" cy="458876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2543732" y="3024061"/>
        <a:ext cx="458876" cy="458876"/>
      </dsp:txXfrm>
    </dsp:sp>
    <dsp:sp modelId="{916FA96C-44F0-4BE5-A573-3AF945DF6024}">
      <dsp:nvSpPr>
        <dsp:cNvPr id="0" name=""/>
        <dsp:cNvSpPr/>
      </dsp:nvSpPr>
      <dsp:spPr>
        <a:xfrm rot="8576471">
          <a:off x="2497531" y="2655720"/>
          <a:ext cx="170271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70271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576471">
        <a:off x="2578410" y="2657153"/>
        <a:ext cx="8513" cy="8513"/>
      </dsp:txXfrm>
    </dsp:sp>
    <dsp:sp modelId="{6F93C670-15EA-47AD-83B7-EA722C2D1330}">
      <dsp:nvSpPr>
        <dsp:cNvPr id="0" name=""/>
        <dsp:cNvSpPr/>
      </dsp:nvSpPr>
      <dsp:spPr>
        <a:xfrm>
          <a:off x="2102193" y="2621545"/>
          <a:ext cx="458876" cy="458876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2102193" y="2621545"/>
        <a:ext cx="458876" cy="458876"/>
      </dsp:txXfrm>
    </dsp:sp>
    <dsp:sp modelId="{DC000498-283A-4DB4-9FA9-8394FBE8E2BC}">
      <dsp:nvSpPr>
        <dsp:cNvPr id="0" name=""/>
        <dsp:cNvSpPr/>
      </dsp:nvSpPr>
      <dsp:spPr>
        <a:xfrm rot="9847059">
          <a:off x="2283425" y="2229255"/>
          <a:ext cx="134564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34564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847059">
        <a:off x="2347343" y="2231581"/>
        <a:ext cx="6728" cy="6728"/>
      </dsp:txXfrm>
    </dsp:sp>
    <dsp:sp modelId="{93D31D7F-00EA-4F67-9559-EAE895AD037D}">
      <dsp:nvSpPr>
        <dsp:cNvPr id="0" name=""/>
        <dsp:cNvSpPr/>
      </dsp:nvSpPr>
      <dsp:spPr>
        <a:xfrm>
          <a:off x="1835876" y="2086708"/>
          <a:ext cx="458876" cy="458876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835876" y="2086708"/>
        <a:ext cx="458876" cy="458876"/>
      </dsp:txXfrm>
    </dsp:sp>
    <dsp:sp modelId="{934B4B9A-9FD6-43CB-8430-7EF0DA011597}">
      <dsp:nvSpPr>
        <dsp:cNvPr id="0" name=""/>
        <dsp:cNvSpPr/>
      </dsp:nvSpPr>
      <dsp:spPr>
        <a:xfrm rot="11117647">
          <a:off x="2238377" y="1742508"/>
          <a:ext cx="125891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25891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117647">
        <a:off x="2298175" y="1745051"/>
        <a:ext cx="6294" cy="6294"/>
      </dsp:txXfrm>
    </dsp:sp>
    <dsp:sp modelId="{89DD4CEA-D9FA-4ED2-82EB-530B097A64CD}">
      <dsp:nvSpPr>
        <dsp:cNvPr id="0" name=""/>
        <dsp:cNvSpPr/>
      </dsp:nvSpPr>
      <dsp:spPr>
        <a:xfrm>
          <a:off x="1780748" y="1491782"/>
          <a:ext cx="458876" cy="458876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780748" y="1491782"/>
        <a:ext cx="458876" cy="458876"/>
      </dsp:txXfrm>
    </dsp:sp>
    <dsp:sp modelId="{48FEF8F9-FD7C-4650-B3F7-D7FDE3EE4909}">
      <dsp:nvSpPr>
        <dsp:cNvPr id="0" name=""/>
        <dsp:cNvSpPr/>
      </dsp:nvSpPr>
      <dsp:spPr>
        <a:xfrm rot="12388235">
          <a:off x="2371200" y="1276626"/>
          <a:ext cx="150275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50275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388235">
        <a:off x="2442581" y="1278559"/>
        <a:ext cx="7513" cy="7513"/>
      </dsp:txXfrm>
    </dsp:sp>
    <dsp:sp modelId="{48D0BDE9-C0E7-4CD3-9F68-DABA79BD13AF}">
      <dsp:nvSpPr>
        <dsp:cNvPr id="0" name=""/>
        <dsp:cNvSpPr/>
      </dsp:nvSpPr>
      <dsp:spPr>
        <a:xfrm>
          <a:off x="1944255" y="917116"/>
          <a:ext cx="458876" cy="458876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944255" y="917116"/>
        <a:ext cx="458876" cy="458876"/>
      </dsp:txXfrm>
    </dsp:sp>
    <dsp:sp modelId="{0DE9C68F-0DDD-4169-A545-3DBCF45ADBAC}">
      <dsp:nvSpPr>
        <dsp:cNvPr id="0" name=""/>
        <dsp:cNvSpPr/>
      </dsp:nvSpPr>
      <dsp:spPr>
        <a:xfrm rot="13658824">
          <a:off x="2657092" y="904357"/>
          <a:ext cx="191420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191420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658824">
        <a:off x="2748017" y="905262"/>
        <a:ext cx="9571" cy="9571"/>
      </dsp:txXfrm>
    </dsp:sp>
    <dsp:sp modelId="{6C43BBE2-1FF5-4FC7-94FC-C3E7F54FC443}">
      <dsp:nvSpPr>
        <dsp:cNvPr id="0" name=""/>
        <dsp:cNvSpPr/>
      </dsp:nvSpPr>
      <dsp:spPr>
        <a:xfrm>
          <a:off x="2304313" y="440322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2304313" y="440322"/>
        <a:ext cx="458876" cy="458876"/>
      </dsp:txXfrm>
    </dsp:sp>
    <dsp:sp modelId="{422BE1F6-4026-4ECB-85CC-921272AD3E13}">
      <dsp:nvSpPr>
        <dsp:cNvPr id="0" name=""/>
        <dsp:cNvSpPr/>
      </dsp:nvSpPr>
      <dsp:spPr>
        <a:xfrm rot="14929412">
          <a:off x="3052352" y="668978"/>
          <a:ext cx="226266" cy="11380"/>
        </a:xfrm>
        <a:custGeom>
          <a:avLst/>
          <a:gdLst/>
          <a:ahLst/>
          <a:cxnLst/>
          <a:rect l="0" t="0" r="0" b="0"/>
          <a:pathLst>
            <a:path>
              <a:moveTo>
                <a:pt x="0" y="5690"/>
              </a:moveTo>
              <a:lnTo>
                <a:pt x="226266" y="5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4929412">
        <a:off x="3159829" y="669012"/>
        <a:ext cx="11313" cy="11313"/>
      </dsp:txXfrm>
    </dsp:sp>
    <dsp:sp modelId="{26A72CE2-62A4-48A7-B856-EECDB6DB8628}">
      <dsp:nvSpPr>
        <dsp:cNvPr id="0" name=""/>
        <dsp:cNvSpPr/>
      </dsp:nvSpPr>
      <dsp:spPr>
        <a:xfrm>
          <a:off x="2812296" y="125792"/>
          <a:ext cx="458876" cy="45887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2812296" y="125792"/>
        <a:ext cx="458876" cy="458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642918"/>
            <a:ext cx="6172200" cy="25717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ОБРАЗОВАТЕЛЬНОЕ УЧРЕЖДЕНИЕ ДОПОЛНИТЕЛЬНОГО ОБРАЗОВАНИЯ ДЕТЕЙ ЦЕНТР ДОПОЛНИТЕЛЬНОГО ОБРАЗОВАНИЯ ДЛЯ ДЕТЕЙ «ЮНОСТЬ»</a:t>
            </a:r>
            <a:endParaRPr lang="ru-RU" sz="2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483582"/>
            <a:ext cx="4643470" cy="201725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Открытая социально-педагогическая система  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развитой инфраструктурой подростковых клубов 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 месту жительства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Алые  паруса</a:t>
            </a:r>
            <a:endParaRPr lang="ru-RU" sz="48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Picture 8" descr="Игротека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71546"/>
            <a:ext cx="3786214" cy="2786082"/>
          </a:xfrm>
          <a:prstGeom prst="rect">
            <a:avLst/>
          </a:prstGeom>
          <a:noFill/>
        </p:spPr>
      </p:pic>
      <p:pic>
        <p:nvPicPr>
          <p:cNvPr id="5" name="Picture 5" descr="CIMG0076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4286256"/>
            <a:ext cx="3600000" cy="2160000"/>
          </a:xfrm>
          <a:prstGeom prst="rect">
            <a:avLst/>
          </a:prstGeom>
          <a:noFill/>
        </p:spPr>
      </p:pic>
      <p:pic>
        <p:nvPicPr>
          <p:cNvPr id="6" name="Picture 4" descr="CIMG0092"/>
          <p:cNvPicPr preferRelativeResize="0"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286256"/>
            <a:ext cx="3571900" cy="21684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6248" y="1785926"/>
            <a:ext cx="42148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Детские объединения: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«Солнышко»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«Краски-сказки»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«Футбол»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«Настольный теннис»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«Причуда»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«Детские университеты»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Всего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16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групп,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240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обучающихся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spcAft>
                <a:spcPts val="0"/>
              </a:spcAft>
              <a:tabLst>
                <a:tab pos="114300" algn="l"/>
                <a:tab pos="180340" algn="l"/>
              </a:tabLst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4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rgbClr val="FF0000"/>
                  </a:solidFill>
                </a:ln>
                <a:solidFill>
                  <a:srgbClr val="E7A631"/>
                </a:solidFill>
                <a:latin typeface="Cambria" pitchFamily="18" charset="0"/>
              </a:rPr>
              <a:t>Бригантина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1026" name="Picture 2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85720" y="1643050"/>
            <a:ext cx="324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img6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3929066"/>
            <a:ext cx="4143404" cy="27523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857232"/>
            <a:ext cx="44291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Детские объединения: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«Досуг  и творчество»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«В гостях у природы»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«Аппликация манкой»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«Юный вокалист»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«Спорт для всех»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«Театр. Вдохновение. Дети»    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«Затейники»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Бисероплетение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Всего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25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групп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361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обучающийся</a:t>
            </a: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114300" algn="l"/>
                <a:tab pos="180340" algn="l"/>
              </a:tabLst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mbria" pitchFamily="18" charset="0"/>
              </a:rPr>
              <a:t>Буревестник</a:t>
            </a:r>
            <a:endParaRPr lang="ru-RU" sz="4800" dirty="0"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2071678"/>
            <a:ext cx="4114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Детские объединения: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«Настольный теннис»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«Бокс»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Всего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группы,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39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обучающихся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114300" algn="l"/>
                <a:tab pos="180340" algn="l"/>
              </a:tabLst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6" name="Рисунок 14" descr="C:\Documents and Settings\All Users\Документы\Мои рисунки\отбор дек.09,Пр-к микр-на\Изображение 1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3857628"/>
            <a:ext cx="2000264" cy="154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3" descr="C:\Documents and Settings\All Users\Документы\Мои рисунки\отбор дек.09,Пр-к микр-на\Изображение 1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000636"/>
            <a:ext cx="2214578" cy="15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000108"/>
            <a:ext cx="352675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3786190"/>
            <a:ext cx="2071702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5000636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Романтик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4" name="Picture 3" descr="img186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4320000" cy="2880000"/>
          </a:xfrm>
          <a:prstGeom prst="rect">
            <a:avLst/>
          </a:prstGeom>
          <a:noFill/>
        </p:spPr>
      </p:pic>
      <p:pic>
        <p:nvPicPr>
          <p:cNvPr id="5" name="Picture 6" descr="img211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3786190"/>
            <a:ext cx="4320000" cy="2880000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643438" y="1643050"/>
            <a:ext cx="4286280" cy="178510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«Жизнь в цвете» (изо)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«Романтик» (хореография)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«Эрудит»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«Шахматы»</a:t>
            </a:r>
          </a:p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8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120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72547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Меридиан</a:t>
            </a:r>
            <a:endParaRPr lang="ru-RU" sz="4800" dirty="0">
              <a:latin typeface="Cambria" pitchFamily="18" charset="0"/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357158" y="1214422"/>
            <a:ext cx="4400552" cy="20621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«Веселые нотки» (хоровое пение)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«Шахматы»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«Волшебный сундучок» (изо)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«Футбол»</a:t>
            </a:r>
          </a:p>
          <a:p>
            <a:pPr>
              <a:spcBef>
                <a:spcPts val="0"/>
              </a:spcBef>
              <a:buNone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9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132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"/>
              <a:buChar char=""/>
              <a:tabLst>
                <a:tab pos="114300" algn="l"/>
                <a:tab pos="180340" algn="l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303963"/>
            <a:ext cx="4357718" cy="3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:\Мама\гороно\09.02.12\DSC001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928670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Радуга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4" name="Picture 26" descr="img2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4387354" cy="285752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5" name="Picture 8" descr="img1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071942"/>
            <a:ext cx="3786214" cy="258024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857752" y="1643050"/>
            <a:ext cx="4071966" cy="23083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«Досуг и творчество»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«Футбол»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8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103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>
                <a:tab pos="114300" algn="l"/>
                <a:tab pos="180340" algn="l"/>
              </a:tabLst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им. Вити Захарченко</a:t>
            </a:r>
            <a:endParaRPr lang="ru-RU" sz="4800" b="1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357158" y="1357298"/>
            <a:ext cx="4400552" cy="233910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«Школа  позитива»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«Королевство красивых слов»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«Маленькие творцы» (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дек.-прик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 ОФП»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«С гитарой на ты»</a:t>
            </a:r>
          </a:p>
          <a:p>
            <a:pPr>
              <a:spcBef>
                <a:spcPts val="0"/>
              </a:spcBef>
              <a:buNone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7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121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обучающийся.</a:t>
            </a:r>
          </a:p>
          <a:p>
            <a:pPr marL="274320" marR="0" lvl="0" indent="-274320" algn="just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"/>
              <a:buChar char=""/>
              <a:tabLst>
                <a:tab pos="114300" algn="l"/>
                <a:tab pos="180340" algn="l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786190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286124"/>
            <a:ext cx="3286148" cy="233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000108"/>
            <a:ext cx="3548071" cy="266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им. Вадима </a:t>
            </a:r>
            <a:r>
              <a:rPr lang="ru-RU" sz="5300" b="1" i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Чеченева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6" name="Picture 4" descr="Изображение 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3618290" cy="271464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857628"/>
            <a:ext cx="3786214" cy="281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143372" y="1357298"/>
            <a:ext cx="4643470" cy="25853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«Патриоты Белогорья»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«Калейдоскоп» (мягкая игрушка)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«Художественное слово»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6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96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>
                <a:tab pos="114300" algn="l"/>
                <a:tab pos="180340" algn="l"/>
              </a:tabLst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ln>
                  <a:solidFill>
                    <a:srgbClr val="FF0000"/>
                  </a:solidFill>
                </a:ln>
                <a:solidFill>
                  <a:srgbClr val="E7A631"/>
                </a:solidFill>
                <a:latin typeface="Cambria" pitchFamily="18" charset="0"/>
              </a:rPr>
              <a:t>им. Виктора  Лосева</a:t>
            </a:r>
            <a: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E7A631"/>
                </a:solidFill>
                <a:latin typeface="Arno Pro Smbd Display" pitchFamily="18" charset="0"/>
              </a:rPr>
              <a:t/>
            </a:r>
            <a:br>
              <a:rPr lang="ru-RU" sz="3200" b="1" i="1" dirty="0" smtClean="0">
                <a:ln>
                  <a:solidFill>
                    <a:srgbClr val="FF0000"/>
                  </a:solidFill>
                </a:ln>
                <a:solidFill>
                  <a:srgbClr val="E7A631"/>
                </a:solidFill>
                <a:latin typeface="Arno Pro Smbd Display" pitchFamily="18" charset="0"/>
              </a:rPr>
            </a:br>
            <a:endParaRPr lang="ru-RU" dirty="0"/>
          </a:p>
        </p:txBody>
      </p:sp>
      <p:pic>
        <p:nvPicPr>
          <p:cNvPr id="4" name="Picture 11" descr="img6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57158" y="285728"/>
            <a:ext cx="2071702" cy="3165051"/>
          </a:xfrm>
          <a:prstGeom prst="rect">
            <a:avLst/>
          </a:prstGeom>
          <a:noFill/>
        </p:spPr>
      </p:pic>
      <p:pic>
        <p:nvPicPr>
          <p:cNvPr id="5" name="Picture 9" descr="img599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714876" y="4071942"/>
            <a:ext cx="3357586" cy="2190631"/>
          </a:xfrm>
          <a:prstGeom prst="rect">
            <a:avLst/>
          </a:prstGeom>
          <a:noFill/>
        </p:spPr>
      </p:pic>
      <p:pic>
        <p:nvPicPr>
          <p:cNvPr id="6" name="Picture 12" descr="img598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2500298" y="1928802"/>
            <a:ext cx="2213586" cy="3286148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786314" y="1571612"/>
            <a:ext cx="4143404" cy="198515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«Моя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Белгородчина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«Увлекательное рукоделие»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«Настольный теннис»</a:t>
            </a:r>
          </a:p>
          <a:p>
            <a:pPr>
              <a:buFont typeface="Wingdings" pitchFamily="2" charset="2"/>
              <a:buChar char="q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7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105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868346"/>
          </a:xfrm>
        </p:spPr>
        <p:txBody>
          <a:bodyPr/>
          <a:lstStyle/>
          <a:p>
            <a:pPr algn="ctr"/>
            <a:r>
              <a:rPr lang="ru-RU" sz="48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mbria" pitchFamily="18" charset="0"/>
              </a:rPr>
              <a:t>Исток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4" name="Picture 6" descr="img6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4143404" cy="263162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5" name="Picture 10" descr="img1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786190"/>
            <a:ext cx="4110058" cy="273516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714876" y="1428736"/>
            <a:ext cx="4071966" cy="183127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«ОФП»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«Играем в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жизнь»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«Общение без границ»</a:t>
            </a:r>
          </a:p>
          <a:p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9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132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4389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Организационно-управленческая структура МБОУ ДОД Центр дополнительного образования для детей «Юность»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428736"/>
          <a:ext cx="8115328" cy="525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868346"/>
          </a:xfrm>
        </p:spPr>
        <p:txBody>
          <a:bodyPr/>
          <a:lstStyle/>
          <a:p>
            <a:pPr algn="ctr"/>
            <a:r>
              <a:rPr lang="ru-RU" sz="48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Сокол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4" name="Picture 5" descr="img6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3929090" cy="2597078"/>
          </a:xfrm>
          <a:prstGeom prst="rect">
            <a:avLst/>
          </a:prstGeom>
          <a:noFill/>
        </p:spPr>
      </p:pic>
      <p:pic>
        <p:nvPicPr>
          <p:cNvPr id="5" name="Picture 6" descr="img616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3786190"/>
            <a:ext cx="4035563" cy="2689822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500562" y="1357298"/>
            <a:ext cx="4214842" cy="213904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«Развивающий досуг»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«Чудесница-природа»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«Игла-затейница»</a:t>
            </a:r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152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67600" cy="868346"/>
          </a:xfrm>
        </p:spPr>
        <p:txBody>
          <a:bodyPr/>
          <a:lstStyle/>
          <a:p>
            <a:pPr algn="ctr"/>
            <a:r>
              <a:rPr lang="ru-RU" sz="4800" b="1" i="1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Хозяюшка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4" name="Picture 9" descr="img62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71546"/>
            <a:ext cx="4000528" cy="2675984"/>
          </a:xfrm>
          <a:prstGeom prst="rect">
            <a:avLst/>
          </a:prstGeom>
          <a:noFill/>
        </p:spPr>
      </p:pic>
      <p:pic>
        <p:nvPicPr>
          <p:cNvPr id="5" name="Picture 5" descr="img6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811302"/>
            <a:ext cx="4143404" cy="2700629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643438" y="1214422"/>
            <a:ext cx="4000528" cy="226215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</a:p>
          <a:p>
            <a:endParaRPr lang="ru-RU" sz="8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«Досуг  и творчество»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«Зеленая сказка»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«Футбол» </a:t>
            </a:r>
          </a:p>
          <a:p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8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114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>
                <a:tab pos="114300" algn="l"/>
                <a:tab pos="180340" algn="l"/>
              </a:tabLst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sz="48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Металл</a:t>
            </a:r>
            <a:endParaRPr lang="ru-RU" sz="4800" dirty="0">
              <a:latin typeface="Cambria" pitchFamily="18" charset="0"/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285720" y="1643050"/>
            <a:ext cx="4043362" cy="110799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Детское объединение: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«Футбол»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группы,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60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1" y="4857760"/>
            <a:ext cx="2857520" cy="164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3857628"/>
            <a:ext cx="2500330" cy="16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789718"/>
            <a:ext cx="3094201" cy="264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P12601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071546"/>
            <a:ext cx="2500330" cy="18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011222"/>
          </a:xfrm>
        </p:spPr>
        <p:txBody>
          <a:bodyPr/>
          <a:lstStyle/>
          <a:p>
            <a:pPr algn="ctr"/>
            <a:r>
              <a:rPr lang="ru-RU" sz="48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ambria" pitchFamily="18" charset="0"/>
              </a:rPr>
              <a:t>Самбист</a:t>
            </a:r>
            <a:endParaRPr lang="ru-RU" sz="4800" dirty="0">
              <a:latin typeface="Cambria" pitchFamily="18" charset="0"/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357158" y="1571612"/>
            <a:ext cx="4186238" cy="110799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Детское объединение: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«Дзюдо»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группы,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0" name="Picture 2" descr="img1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000504"/>
            <a:ext cx="3643338" cy="244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1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786058"/>
            <a:ext cx="3714776" cy="244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sz="48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Факел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4" name="Picture 5" descr="IMG_58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4214818"/>
            <a:ext cx="3500462" cy="233364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142844" y="928670"/>
            <a:ext cx="6143668" cy="300082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«Калейдоскоп затей» (декоративно-прикладное)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«ОФП»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«Футбол. Хоккей»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Агна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 (вост. танец»)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«Мы и здоровье»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«Такая разная гитара»</a:t>
            </a:r>
          </a:p>
          <a:p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213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714356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 b="10265"/>
          <a:stretch>
            <a:fillRect/>
          </a:stretch>
        </p:blipFill>
        <p:spPr bwMode="auto">
          <a:xfrm>
            <a:off x="5286380" y="2714620"/>
            <a:ext cx="2786082" cy="188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96336" cy="868346"/>
          </a:xfrm>
        </p:spPr>
        <p:txBody>
          <a:bodyPr/>
          <a:lstStyle/>
          <a:p>
            <a:pPr algn="ctr"/>
            <a:r>
              <a:rPr lang="ru-RU" sz="4800" b="1" i="1" dirty="0" smtClean="0">
                <a:ln>
                  <a:solidFill>
                    <a:srgbClr val="FF0000"/>
                  </a:solidFill>
                </a:ln>
                <a:solidFill>
                  <a:srgbClr val="E7A631"/>
                </a:solidFill>
                <a:latin typeface="Cambria" pitchFamily="18" charset="0"/>
              </a:rPr>
              <a:t>Надежда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4" name="Picture 9" descr="S10301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142984"/>
            <a:ext cx="3966259" cy="48736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 descr="img1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4000504"/>
            <a:ext cx="4043933" cy="265113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1214422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114300" algn="l"/>
                <a:tab pos="180340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Детские объединения: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q"/>
              <a:tabLst>
                <a:tab pos="114300" algn="l"/>
                <a:tab pos="18034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«Юный Цветовод»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q"/>
              <a:tabLst>
                <a:tab pos="114300" algn="l"/>
                <a:tab pos="18034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«В гостях у природы»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q"/>
              <a:tabLst>
                <a:tab pos="114300" algn="l"/>
                <a:tab pos="18034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«Юный орнитолог»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q"/>
              <a:tabLst>
                <a:tab pos="114300" algn="l"/>
                <a:tab pos="18034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«Юный лингвист»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q"/>
              <a:tabLst>
                <a:tab pos="114300" algn="l"/>
                <a:tab pos="18034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«Геометрическая резьба по дереву»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q"/>
              <a:tabLst>
                <a:tab pos="114300" algn="l"/>
                <a:tab pos="18034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«Цветочная фантазия»</a:t>
            </a:r>
          </a:p>
          <a:p>
            <a:pPr algn="just">
              <a:spcAft>
                <a:spcPts val="0"/>
              </a:spcAft>
              <a:tabLst>
                <a:tab pos="114300" algn="l"/>
                <a:tab pos="180340" algn="l"/>
              </a:tabLst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114300" algn="l"/>
                <a:tab pos="180340" algn="l"/>
              </a:tabLs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Всего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групп,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284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обучающихся</a:t>
            </a:r>
          </a:p>
          <a:p>
            <a:pPr algn="just">
              <a:spcAft>
                <a:spcPts val="0"/>
              </a:spcAft>
              <a:tabLst>
                <a:tab pos="114300" algn="l"/>
                <a:tab pos="180340" algn="l"/>
              </a:tabLst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sz="4800" b="1" i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Cambria" pitchFamily="18" charset="0"/>
              </a:rPr>
              <a:t>Огонек</a:t>
            </a:r>
            <a:endParaRPr lang="ru-RU" sz="4800" dirty="0">
              <a:latin typeface="Cambria" pitchFamily="18" charset="0"/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sz="quarter" idx="1"/>
          </p:nvPr>
        </p:nvSpPr>
        <p:spPr>
          <a:xfrm>
            <a:off x="500034" y="1428736"/>
            <a:ext cx="4257676" cy="264687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Детские объединения: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«Жизнь в цвете» (изо)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«Акварелька» (изо)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«Эрудит»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«Шахматы»</a:t>
            </a:r>
          </a:p>
          <a:p>
            <a:pPr>
              <a:spcBef>
                <a:spcPts val="0"/>
              </a:spcBef>
              <a:buNone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Всего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8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групп,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120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обучающихся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"/>
              <a:buChar char=""/>
              <a:tabLst>
                <a:tab pos="114300" algn="l"/>
                <a:tab pos="180340" algn="l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4000504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92893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5072074"/>
            <a:ext cx="2043123" cy="152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285852" y="2500306"/>
          <a:ext cx="728667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0364" y="1000108"/>
            <a:ext cx="5786478" cy="1000132"/>
          </a:xfrm>
        </p:spPr>
        <p:txBody>
          <a:bodyPr>
            <a:noAutofit/>
          </a:bodyPr>
          <a:lstStyle/>
          <a:p>
            <a:pPr algn="ctr"/>
            <a:r>
              <a:rPr lang="ru-RU" sz="2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Динамика результативности </a:t>
            </a:r>
            <a:br>
              <a:rPr lang="ru-RU" sz="2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участия воспитанников Центра </a:t>
            </a:r>
            <a:br>
              <a:rPr lang="ru-RU" sz="2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конкурсных мероприятиях </a:t>
            </a:r>
            <a:br>
              <a:rPr lang="ru-RU" sz="2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(победителей и призеров)</a:t>
            </a:r>
            <a:endParaRPr lang="ru-RU" sz="28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Выпускной альбом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001056" cy="55721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Горбатенко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Игорь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чемпион Европы по футболу в составе молодежной сборной России, участник встречи с президентом России в г. Сочи.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Скиба Галина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rgbClr val="000000"/>
                </a:solidFill>
              </a:rPr>
              <a:t>член женской сборной России по хоккею, участница зимних олимпийских игр в Турине в 2006 году.</a:t>
            </a:r>
          </a:p>
          <a:p>
            <a:pPr algn="just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Масалитин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Валерий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чемпион России по футболу в составе московского «Спартака».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Толмачев Геннадий,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чемпион Европы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 баскетболу в составе юношеской сборной Советского Союза (признанный капитан команд по футболу и хоккею «Факел»).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Пузанов Алексей,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Говорченко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Михаил, Сердечный Станислав,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чемпионы России по юношескому футболу.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Александр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Беленов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играет в составе футбольного клуба «Кубань» (Краснодар)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Александр Марков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 играет в составе футбольного клуба «Салют» (Белгород)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5357850" cy="582594"/>
          </a:xfrm>
        </p:spPr>
        <p:txBody>
          <a:bodyPr/>
          <a:lstStyle/>
          <a:p>
            <a:pPr algn="ctr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Кадровый состав: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857340"/>
            <a:ext cx="8115328" cy="50006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педагогов дополнительного образования: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130</a:t>
            </a:r>
            <a:r>
              <a:rPr lang="ru-RU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том числе п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едагогов-организаторов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Основных педагогов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82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Совместителей: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48</a:t>
            </a:r>
          </a:p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Имеющих квалификационные категории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78 %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имеющих квалификационную категорию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22 %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Заслуженный учитель РФ</a:t>
            </a:r>
          </a:p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отличников просвещения</a:t>
            </a:r>
          </a:p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Почетных работников общего образования</a:t>
            </a:r>
          </a:p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Награждены почетной грамотой министерства образования РФ</a:t>
            </a:r>
          </a:p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Отличника физической культуры и спорта </a:t>
            </a:r>
          </a:p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Награждены медалью за укрепление боевого содружества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6FF8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4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4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4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64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64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4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64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64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64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64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5286412" cy="1296974"/>
          </a:xfrm>
        </p:spPr>
        <p:txBody>
          <a:bodyPr>
            <a:normAutofit/>
          </a:bodyPr>
          <a:lstStyle/>
          <a:p>
            <a:pPr algn="ctr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Количественный состав обучающихся: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928802"/>
            <a:ext cx="8115328" cy="5045216"/>
          </a:xfrm>
        </p:spPr>
        <p:txBody>
          <a:bodyPr/>
          <a:lstStyle/>
          <a:p>
            <a:pPr algn="just"/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5005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чел. обучающихся</a:t>
            </a:r>
          </a:p>
          <a:p>
            <a:pPr algn="just">
              <a:buNone/>
            </a:pP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них:</a:t>
            </a:r>
          </a:p>
          <a:p>
            <a:pPr algn="just"/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базе общеобразовательных учреждений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1993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 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135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группах</a:t>
            </a:r>
          </a:p>
          <a:p>
            <a:pPr algn="just"/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базе ДОУ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180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 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группах</a:t>
            </a:r>
          </a:p>
          <a:p>
            <a:pPr algn="just"/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базе ВУЗов (</a:t>
            </a:r>
            <a:r>
              <a:rPr lang="ru-RU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БелГУ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БГСХА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46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</a:t>
            </a:r>
          </a:p>
          <a:p>
            <a:pPr algn="just"/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базе Центра «Юность»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205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чел. в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группах</a:t>
            </a:r>
          </a:p>
          <a:p>
            <a:pPr algn="just"/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базе подростковых клубов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2581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178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+ 650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свободного посещения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6FF8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2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2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2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32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32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32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582594"/>
          </a:xfrm>
        </p:spPr>
        <p:txBody>
          <a:bodyPr/>
          <a:lstStyle/>
          <a:p>
            <a:pPr algn="ctr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Возрастной состав обучающихся: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043890" cy="4873752"/>
          </a:xfrm>
        </p:spPr>
        <p:txBody>
          <a:bodyPr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Дошкольный возраст–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180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чел.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Младший школьный возраст–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3216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чел.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Средний школьный возраст–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1261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чел.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Старший школьный возраст–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348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чел. 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6FF8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6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16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71504"/>
          </a:xfrm>
        </p:spPr>
        <p:txBody>
          <a:bodyPr/>
          <a:lstStyle/>
          <a:p>
            <a:pPr algn="ctr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Социальные партнеры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572560" cy="5902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по физической культуре и спорту администрации г.Белгорода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молодежной политики администрации г.Белгорода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Белгородская региональная общественная организация инвалидов и ветеранов локальных военных конфликтов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Московский государственный дворец детского (юношеского) творчества на Воробьевых горах ( г. Москва)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Региональное отделение  общественной организации Российский Красный крест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Молодежная организация единомышленников «МОЕ»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МБУ Центр социальной  помощи семье и детям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ветеранов г. Белгорода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МУК «Белгородский зоопарк»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Советы территорий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БГТУ им. В.Г.Шухова</a:t>
            </a:r>
          </a:p>
          <a:p>
            <a:pPr>
              <a:spcBef>
                <a:spcPts val="0"/>
              </a:spcBef>
            </a:pPr>
            <a:r>
              <a:rPr lang="ru-RU" sz="1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БелГИКИ</a:t>
            </a:r>
            <a:endParaRPr lang="ru-RU" sz="1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БелГУ</a:t>
            </a:r>
            <a:endParaRPr lang="ru-RU" sz="1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БГСХА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ДК «Сокол»</a:t>
            </a:r>
          </a:p>
          <a:p>
            <a:pPr>
              <a:spcBef>
                <a:spcPts val="0"/>
              </a:spcBef>
            </a:pPr>
            <a:r>
              <a:rPr lang="ru-RU" sz="1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Ростелеком</a:t>
            </a:r>
            <a:endParaRPr lang="ru-RU" sz="1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Верофарм</a:t>
            </a:r>
            <a:endParaRPr lang="ru-RU" sz="1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ФК «Салют»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1436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Образовательный процесс </a:t>
            </a:r>
            <a:b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Центре ведется</a:t>
            </a:r>
            <a:b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7 направленностям: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14480" y="1643050"/>
            <a:ext cx="6000792" cy="48737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Художественно-эстетическая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191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группа,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2822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обучающихся</a:t>
            </a:r>
          </a:p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Физкультурно-спортивная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64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группы,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900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</a:t>
            </a:r>
          </a:p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Эколого-биологическая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44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группы,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621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обучающихся</a:t>
            </a:r>
          </a:p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Естественнонаучная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группы,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76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обучающихся</a:t>
            </a:r>
          </a:p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Культурологическая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групп,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144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обучающихся</a:t>
            </a:r>
          </a:p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Социально-педагогическая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групп,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397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обучающихся</a:t>
            </a:r>
          </a:p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Туристско-краеведческая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группы,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60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обучающихся.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725470"/>
          </a:xfrm>
        </p:spPr>
        <p:txBody>
          <a:bodyPr/>
          <a:lstStyle/>
          <a:p>
            <a:pPr algn="ctr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Воспитательная система Центра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972452" cy="4500594"/>
          </a:xfrm>
        </p:spPr>
        <p:txBody>
          <a:bodyPr>
            <a:normAutofit lnSpcReduction="10000"/>
          </a:bodyPr>
          <a:lstStyle/>
          <a:p>
            <a:pPr marL="273050" indent="85725">
              <a:buNone/>
            </a:pPr>
            <a:r>
              <a:rPr lang="ru-RU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Комплексные целевые программы: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«Каникулы» </a:t>
            </a:r>
            <a:r>
              <a:rPr lang="ru-RU" i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i="1" dirty="0" err="1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Гран-При</a:t>
            </a:r>
            <a:r>
              <a:rPr lang="ru-RU" i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Всероссийского конкурса)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«Клуб-Семья. Поиск. Творчество. Вдохновение» </a:t>
            </a:r>
            <a:r>
              <a:rPr lang="ru-RU" i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(Призер областного конкурса)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«Подросток. Личность.  Гражданин» </a:t>
            </a:r>
            <a:r>
              <a:rPr lang="ru-RU" i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(Лауреат регионального этапа «За нравственный подвиг учителя). </a:t>
            </a:r>
          </a:p>
          <a:p>
            <a:pPr marL="273050" indent="85725" algn="just">
              <a:buNone/>
            </a:pP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2009 году обобщен опыт работы Центра по теме: </a:t>
            </a:r>
            <a:r>
              <a:rPr lang="ru-RU" b="1" i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«Инновационная практика организации деятельности в подростковых клубах по месту жительства» </a:t>
            </a:r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Московским городским дворцом детского (юношеского) творчества на Воробьевых горах.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143768" cy="1143000"/>
          </a:xfrm>
        </p:spPr>
        <p:txBody>
          <a:bodyPr/>
          <a:lstStyle/>
          <a:p>
            <a:pPr algn="ctr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Подростковые клубы по месту </a:t>
            </a: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жительства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57224" y="2071678"/>
          <a:ext cx="7258072" cy="371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143636" y="3143248"/>
            <a:ext cx="242889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Романтик</a:t>
            </a:r>
            <a:endParaRPr lang="ru-RU" sz="2000" b="1" i="1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596" y="4869160"/>
            <a:ext cx="257183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им. В.Захарченко</a:t>
            </a:r>
            <a:endParaRPr lang="ru-RU" sz="20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29256" y="5286388"/>
            <a:ext cx="242889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Сокол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596" y="3083210"/>
            <a:ext cx="242889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Буревестник</a:t>
            </a:r>
            <a:endParaRPr lang="ru-RU" sz="2000" b="1" i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5752" y="3654714"/>
            <a:ext cx="242889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Самбист</a:t>
            </a:r>
            <a:endParaRPr lang="ru-RU" sz="2000" b="1" i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8596" y="4369094"/>
            <a:ext cx="242889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Металл</a:t>
            </a:r>
            <a:endParaRPr lang="ru-RU" sz="2000" b="1" i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57224" y="5286388"/>
            <a:ext cx="264320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им. </a:t>
            </a:r>
            <a:r>
              <a:rPr lang="ru-RU" sz="2000" b="1" i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В.Чеченева</a:t>
            </a:r>
            <a:endParaRPr lang="ru-RU" sz="20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4714876" y="5715016"/>
            <a:ext cx="2428892" cy="358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Исток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10800000" flipV="1">
            <a:off x="5929322" y="4857760"/>
            <a:ext cx="2428892" cy="358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Огонек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0800000" flipV="1">
            <a:off x="6215074" y="4357694"/>
            <a:ext cx="2428892" cy="358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Радуга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 rot="10800000" flipV="1">
            <a:off x="6215074" y="3786190"/>
            <a:ext cx="2428892" cy="358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Меридиан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10800000" flipV="1">
            <a:off x="5786446" y="2643182"/>
            <a:ext cx="2428892" cy="358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Факел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0800000" flipV="1">
            <a:off x="5214942" y="2214554"/>
            <a:ext cx="2428892" cy="358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Бригантина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0800000" flipV="1">
            <a:off x="4429124" y="1868764"/>
            <a:ext cx="2428892" cy="358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Алые паруса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0800000" flipV="1">
            <a:off x="1571604" y="2011640"/>
            <a:ext cx="2428892" cy="358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Хозяюшка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10800000" flipV="1">
            <a:off x="857224" y="2511706"/>
            <a:ext cx="2428892" cy="358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Надежда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71604" y="5715016"/>
            <a:ext cx="2571768" cy="378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им. В.Лосева</a:t>
            </a:r>
            <a:endParaRPr lang="ru-RU" sz="2000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5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5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1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65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15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6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1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15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6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15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5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15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24" grpId="0" animBg="1"/>
      <p:bldP spid="28" grpId="0" animBg="1"/>
      <p:bldP spid="31" grpId="0" animBg="1"/>
      <p:bldP spid="40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4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4">
      <a:dk1>
        <a:srgbClr val="FFFFFF"/>
      </a:dk1>
      <a:lt1>
        <a:sysClr val="window" lastClr="FFFFFF"/>
      </a:lt1>
      <a:dk2>
        <a:srgbClr val="E5F5D7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1170</TotalTime>
  <Words>1133</Words>
  <Application>Microsoft Office PowerPoint</Application>
  <PresentationFormat>Экран (4:3)</PresentationFormat>
  <Paragraphs>234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МУНИЦИПАЛЬНОЕ БЮДЖЕТНОЕ ОБРАЗОВАТЕЛЬНОЕ УЧРЕЖДЕНИЕ ДОПОЛНИТЕЛЬНОГО ОБРАЗОВАНИЯ ДЕТЕЙ ЦЕНТР ДОПОЛНИТЕЛЬНОГО ОБРАЗОВАНИЯ ДЛЯ ДЕТЕЙ «ЮНОСТЬ»</vt:lpstr>
      <vt:lpstr>Организационно-управленческая структура МБОУ ДОД Центр дополнительного образования для детей «Юность»</vt:lpstr>
      <vt:lpstr>Кадровый состав:</vt:lpstr>
      <vt:lpstr>Количественный состав обучающихся:</vt:lpstr>
      <vt:lpstr>Возрастной состав обучающихся:</vt:lpstr>
      <vt:lpstr>Социальные партнеры</vt:lpstr>
      <vt:lpstr>Образовательный процесс  в Центре ведется по 7 направленностям: </vt:lpstr>
      <vt:lpstr>Воспитательная система Центра</vt:lpstr>
      <vt:lpstr>Подростковые клубы по месту жительства</vt:lpstr>
      <vt:lpstr>Алые  паруса</vt:lpstr>
      <vt:lpstr>Бригантина</vt:lpstr>
      <vt:lpstr>Буревестник</vt:lpstr>
      <vt:lpstr>Романтик</vt:lpstr>
      <vt:lpstr>Меридиан</vt:lpstr>
      <vt:lpstr>Радуга</vt:lpstr>
      <vt:lpstr>им. Вити Захарченко</vt:lpstr>
      <vt:lpstr>им. Вадима Чеченева</vt:lpstr>
      <vt:lpstr>им. Виктора  Лосева </vt:lpstr>
      <vt:lpstr>Исток</vt:lpstr>
      <vt:lpstr>Сокол</vt:lpstr>
      <vt:lpstr>Хозяюшка</vt:lpstr>
      <vt:lpstr>Металл</vt:lpstr>
      <vt:lpstr>Самбист</vt:lpstr>
      <vt:lpstr>Факел</vt:lpstr>
      <vt:lpstr>Надежда</vt:lpstr>
      <vt:lpstr>Огонек</vt:lpstr>
      <vt:lpstr>Динамика результативности  участия воспитанников Центра  в конкурсных мероприятиях  (победителей и призеров)</vt:lpstr>
      <vt:lpstr>Выпускной альбом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ДОПОЛНИТЕЛЬНОГО ОБРАЗОВАНИЯ ДЕТЕЙ ЦЕНТР ДОПОЛНИТЕЛЬНОГО ОБРАЗОВАНИЯ ДЛЯ ДЕТЕЙ «ЮНОСТЬ»</dc:title>
  <cp:lastModifiedBy>Я</cp:lastModifiedBy>
  <cp:revision>131</cp:revision>
  <dcterms:modified xsi:type="dcterms:W3CDTF">2012-12-20T20:41:34Z</dcterms:modified>
</cp:coreProperties>
</file>