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70" r:id="rId6"/>
    <p:sldId id="259" r:id="rId7"/>
    <p:sldId id="260" r:id="rId8"/>
    <p:sldId id="261" r:id="rId9"/>
    <p:sldId id="262" r:id="rId10"/>
    <p:sldId id="263" r:id="rId11"/>
    <p:sldId id="265" r:id="rId12"/>
    <p:sldId id="272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002A"/>
    <a:srgbClr val="800080"/>
    <a:srgbClr val="0066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630616" cy="525658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Тема: «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Клетка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 Структура клетки. Органоиды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клетки».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(10 класс общая биология)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                  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Автор: Яценко Г.П.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                            МОБУ СОШ ЛГО 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</a:t>
            </a: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</a:rPr>
              <a:t>с.Пантелеймоновка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728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МИТОХОНДРИЯ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5367338"/>
            <a:ext cx="8712968" cy="130202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Органелла, имеющая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двухмембранное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строение. Внешняя мембрана митохондрии – гладкая, внутренняя образует выросты   (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кристы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), на которой встречаются молекулы ДНК. Митохондрии являются дыхательными и энергетическими центрами клетки. Эти органоиды синтезирует АТФ. Установлено, что митохондрии входят в состав животной клетки.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Q\Desktop\Новая папка (2)\рис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20688"/>
            <a:ext cx="5400600" cy="41044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5637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464" y="4653136"/>
            <a:ext cx="5486400" cy="56673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ХРОМОСОМЫ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16432" y="404664"/>
            <a:ext cx="5486400" cy="41148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5515" y="5157192"/>
            <a:ext cx="8712968" cy="144016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интерфазной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клетке хроматин, составляющая хромосом, имеет вид мелкозернистых нитевидных структур, состоящих из ДНК и белковой обкладки. В делящейся клетке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спирализуются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образуются хромосомы. Хромосома состоит из двух хроматид, соединённых в области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центромеры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 первичная перетяжка), которая делит хромосому на два плеча. Хромосомы в клетке занимаются хранением, воспроизведением и передачей генетической информации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Q\Desktop\Новая папка (2)\рис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549" y="476672"/>
            <a:ext cx="5472607" cy="4176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62898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ЯДРЫШКО.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4" y="5373216"/>
            <a:ext cx="6379096" cy="80486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Шаровидное тело, напоминающее клубок нитей. Ядрышко состоит из белка и РНК. В момент деления клетки ядрышко распадается. Органоид формирует половинки рибосом из р – РНК и белка.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Q\Desktop\рис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620688"/>
            <a:ext cx="5470228" cy="41675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91742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выводы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В основе строения клетки лежит мембранный принцип организации.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Цитоплазма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эукариотической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клетки разделена на отдельные   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специализированные на выполнении определенных функций отделы – 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компарменты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Органоиды являются структурными специализированными отделами клетки.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Ряд органоидов клетки обладает способностью к самовоспроизведению, в 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основе которого лежит редупликация кольцевой молекулы ДНК, входящей в их 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состав.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В отличие от прокариот у всех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эукариотических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клеток имеется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цитоскелет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составления слайдов использовался материал учебника «Общая биология» 10 класс, Авторы В.Б. </a:t>
            </a:r>
            <a:r>
              <a:rPr lang="ru-RU" sz="18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ахаров, С.Г. Мамонтов,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Н.И.Сонин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«Дрофа» , Москва ,2006.</a:t>
            </a:r>
            <a:endParaRPr lang="ru-RU" sz="1800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37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разнообразнейших элементарных частей организмов существует общий принцип строения и развития, и этим принципом является образование клеток.»</a:t>
            </a:r>
            <a:b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Т.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Шванн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Биохимические превращения непрерывно связаны с теми структурами живой клетки, которые отвечают за выполнение той или иной функции. Такие структуры получили название органоидов .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http://3.bp.blogspot.com/_DwqzFMmQgVQ/S1ohLWyRXtI/AAAAAAAABgk/0ZhOvoVYhn4/s400/kletka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6"/>
            <a:ext cx="7704856" cy="4896544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5292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ТИПЫ КЛЕТОК.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11184" y="658416"/>
            <a:ext cx="5486400" cy="41148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23001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Два типа живых клеток: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А)  Животная  клетка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Б) Растительная клетка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Q\Desktop\рис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692696"/>
            <a:ext cx="4752528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96692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6527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4" y="5367338"/>
            <a:ext cx="7416824" cy="101399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Прокариотическая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клетка не имеет четко сформированного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ядра (отсутствует ядерная оболочка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Q\Desktop\рис.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20688"/>
            <a:ext cx="547260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16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ВНЕШНИЙ ВИД ЭУКАРИОТИЧЕСКОЙ КЛЕТКИ.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4457" y="5325774"/>
            <a:ext cx="7560840" cy="134358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Все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эукариотические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клетки  имеют свои специфические формы и размеры. Внешний вид и размеры клеток  зависят от выполняемой функции.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146" name="Picture 2" descr="C:\Users\Q\Desktop\Новая папка (2)\рис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2" y="620688"/>
            <a:ext cx="5576341" cy="41044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3374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Плазматическая мембрана.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99592" y="5367338"/>
            <a:ext cx="7200800" cy="137403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Биологическая мембрана характерна для животной (мягкой) клетки. Состоит из 2-х слоев фосфолипидов и белковых молекул прошивающих липидные слои. Плазматическая мембрана в клетке выполняет барьерную и транспортную функции.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Q\Desktop\рис.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319" y="591522"/>
            <a:ext cx="5419179" cy="41044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17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ЦИТОСКЕЛЕТ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3608" y="5367338"/>
            <a:ext cx="6984776" cy="1490662"/>
          </a:xfrm>
        </p:spPr>
        <p:txBody>
          <a:bodyPr>
            <a:normAutofit/>
          </a:bodyPr>
          <a:lstStyle/>
          <a:p>
            <a:pPr algn="ctr"/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Цитоскелет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характерен для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эукариотической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клетки. Этот органоид состоит из системы нитей(фибрилл) и микротрубочек.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Цитоскелет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выполняет опорную функцию в клетке, принимает участие в движении цитоплазмы и органоидов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Q\Desktop\рис. 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488" y="404664"/>
            <a:ext cx="5461808" cy="44204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15794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РИБОСОМА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Округлая органелла, состоящая из двух субъединиц. Рибосомы образуются в ядрышке. Этот органоид не имеет мембран, состоит из белка и р-РНК.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Q\Desktop\Новая папка (2)\рис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01" y="676202"/>
            <a:ext cx="5369387" cy="39604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82702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АППАРАТ ГОЛЬДЖИ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3608" y="5367338"/>
            <a:ext cx="6235080" cy="108599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Аппарат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Гольджи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диктиосома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)   -  стопка цистерн с мелкими пузырьками. Органоид имеет два полюса: строительный и секторный.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Диктиосома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участвует в построении клеточной стенки, обрабатывает, сортирует и транспортирует продукты обмена веществ.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Q\Desktop\Новая папка (2)\рис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20688"/>
            <a:ext cx="5472608" cy="41044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54933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346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Тема: «Клетка. Структура клетки. Органоиды клетки». (10 класс общая биология)                           Автор: Яценко Г.П.                              МОБУ СОШ ЛГО                                      с.Пантелеймоновка</vt:lpstr>
      <vt:lpstr> «Для разнообразнейших элементарных частей организмов существует общий принцип строения и развития, и этим принципом является образование клеток.»                                                                                                Т. Шванн            Биохимические превращения непрерывно связаны с теми структурами живой клетки, которые отвечают за выполнение той или иной функции. Такие структуры получили название органоидов .  </vt:lpstr>
      <vt:lpstr>ТИПЫ КЛЕТОК.</vt:lpstr>
      <vt:lpstr>Презентация PowerPoint</vt:lpstr>
      <vt:lpstr>ВНЕШНИЙ ВИД ЭУКАРИОТИЧЕСКОЙ КЛЕТКИ.</vt:lpstr>
      <vt:lpstr>Плазматическая мембрана.</vt:lpstr>
      <vt:lpstr>ЦИТОСКЕЛЕТ</vt:lpstr>
      <vt:lpstr>РИБОСОМА</vt:lpstr>
      <vt:lpstr>АППАРАТ ГОЛЬДЖИ</vt:lpstr>
      <vt:lpstr>МИТОХОНДРИЯ</vt:lpstr>
      <vt:lpstr>ХРОМОСОМЫ</vt:lpstr>
      <vt:lpstr>ЯДРЫШКО.</vt:lpstr>
      <vt:lpstr> Основные выводы: 1. В основе строения клетки лежит мембранный принцип организации. 2. Цитоплазма эукариотической клетки разделена на отдельные        специализированные на выполнении определенных функций отделы –      компарменты. 3. Органоиды являются структурными специализированными отделами клетки. 4. Ряд органоидов клетки обладает способностью к самовоспроизведению, в      основе которого лежит редупликация кольцевой молекулы ДНК, входящей в их      состав. 5. В отличие от прокариот у всех эукариотических клеток имеется цитоскелет.     Для составления слайдов использовался материал учебника «Общая биология» 10 класс, Авторы В.Б. Захаров, С.Г. Мамонтов, Н.И.Сонин «Дрофа» , Москва ,2006.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Клетка. Структура клетки. Органоиды клетки. (тема изучается в 10 классе на уроках общей биологии)</dc:title>
  <dc:creator>Q</dc:creator>
  <cp:lastModifiedBy>Q</cp:lastModifiedBy>
  <cp:revision>20</cp:revision>
  <dcterms:created xsi:type="dcterms:W3CDTF">2013-11-14T02:18:48Z</dcterms:created>
  <dcterms:modified xsi:type="dcterms:W3CDTF">2013-11-20T05:43:37Z</dcterms:modified>
</cp:coreProperties>
</file>