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62A5-1101-4A6A-9CBE-37132144D605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30E71-0B73-49F0-BF84-FD56527628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62A5-1101-4A6A-9CBE-37132144D605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30E71-0B73-49F0-BF84-FD56527628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62A5-1101-4A6A-9CBE-37132144D605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30E71-0B73-49F0-BF84-FD56527628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62A5-1101-4A6A-9CBE-37132144D605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30E71-0B73-49F0-BF84-FD56527628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62A5-1101-4A6A-9CBE-37132144D605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30E71-0B73-49F0-BF84-FD56527628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62A5-1101-4A6A-9CBE-37132144D605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30E71-0B73-49F0-BF84-FD56527628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62A5-1101-4A6A-9CBE-37132144D605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30E71-0B73-49F0-BF84-FD56527628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62A5-1101-4A6A-9CBE-37132144D605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30E71-0B73-49F0-BF84-FD56527628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62A5-1101-4A6A-9CBE-37132144D605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30E71-0B73-49F0-BF84-FD56527628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62A5-1101-4A6A-9CBE-37132144D605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30E71-0B73-49F0-BF84-FD56527628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62A5-1101-4A6A-9CBE-37132144D605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30E71-0B73-49F0-BF84-FD56527628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662A5-1101-4A6A-9CBE-37132144D605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30E71-0B73-49F0-BF84-FD565276284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Задание № 21 (2часть, 2 балла)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Сократите дробь решите систему, уравнение, упростите выражение и т.д.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54428"/>
          </a:xfrm>
        </p:spPr>
        <p:txBody>
          <a:bodyPr>
            <a:normAutofit/>
          </a:bodyPr>
          <a:lstStyle/>
          <a:p>
            <a:r>
              <a:rPr lang="ru-RU" dirty="0" smtClean="0"/>
              <a:t>Найдите значение выражения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при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985838" y="1285875"/>
          <a:ext cx="5030787" cy="1320800"/>
        </p:xfrm>
        <a:graphic>
          <a:graphicData uri="http://schemas.openxmlformats.org/presentationml/2006/ole">
            <p:oleObj spid="_x0000_s10242" name="Формула" r:id="rId3" imgW="1498320" imgH="39348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5668963" y="2857500"/>
          <a:ext cx="2630487" cy="928688"/>
        </p:xfrm>
        <a:graphic>
          <a:graphicData uri="http://schemas.openxmlformats.org/presentationml/2006/ole">
            <p:oleObj spid="_x0000_s10243" name="Формула" r:id="rId4" imgW="64764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 уравнение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928662" y="1285860"/>
          <a:ext cx="7070769" cy="971556"/>
        </p:xfrm>
        <a:graphic>
          <a:graphicData uri="http://schemas.openxmlformats.org/presentationml/2006/ole">
            <p:oleObj spid="_x0000_s11266" name="Формула" r:id="rId3" imgW="16635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 систему уравнений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1214414" y="1357298"/>
          <a:ext cx="4533900" cy="1943100"/>
        </p:xfrm>
        <a:graphic>
          <a:graphicData uri="http://schemas.openxmlformats.org/presentationml/2006/ole">
            <p:oleObj spid="_x0000_s12290" name="Формула" r:id="rId3" imgW="1066680" imgH="457200" progId="Equation.3">
              <p:embed/>
            </p:oleObj>
          </a:graphicData>
        </a:graphic>
      </p:graphicFrame>
      <p:sp>
        <p:nvSpPr>
          <p:cNvPr id="5" name="Левая фигурная скобка 4"/>
          <p:cNvSpPr/>
          <p:nvPr/>
        </p:nvSpPr>
        <p:spPr>
          <a:xfrm>
            <a:off x="785786" y="1428736"/>
            <a:ext cx="357190" cy="178595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 систему уравнений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1214414" y="1357298"/>
          <a:ext cx="4533900" cy="1943100"/>
        </p:xfrm>
        <a:graphic>
          <a:graphicData uri="http://schemas.openxmlformats.org/presentationml/2006/ole">
            <p:oleObj spid="_x0000_s13314" name="Формула" r:id="rId3" imgW="1066680" imgH="457200" progId="Equation.3">
              <p:embed/>
            </p:oleObj>
          </a:graphicData>
        </a:graphic>
      </p:graphicFrame>
      <p:sp>
        <p:nvSpPr>
          <p:cNvPr id="5" name="Левая фигурная скобка 4"/>
          <p:cNvSpPr/>
          <p:nvPr/>
        </p:nvSpPr>
        <p:spPr>
          <a:xfrm>
            <a:off x="785786" y="1428736"/>
            <a:ext cx="357190" cy="178595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 систему уравнений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1052513" y="1357313"/>
          <a:ext cx="4857750" cy="1943100"/>
        </p:xfrm>
        <a:graphic>
          <a:graphicData uri="http://schemas.openxmlformats.org/presentationml/2006/ole">
            <p:oleObj spid="_x0000_s14338" name="Формула" r:id="rId3" imgW="1143000" imgH="457200" progId="Equation.3">
              <p:embed/>
            </p:oleObj>
          </a:graphicData>
        </a:graphic>
      </p:graphicFrame>
      <p:sp>
        <p:nvSpPr>
          <p:cNvPr id="5" name="Левая фигурная скобка 4"/>
          <p:cNvSpPr/>
          <p:nvPr/>
        </p:nvSpPr>
        <p:spPr>
          <a:xfrm>
            <a:off x="785786" y="1428736"/>
            <a:ext cx="357190" cy="178595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 систему уравнений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1079500" y="1357313"/>
          <a:ext cx="4803775" cy="1943100"/>
        </p:xfrm>
        <a:graphic>
          <a:graphicData uri="http://schemas.openxmlformats.org/presentationml/2006/ole">
            <p:oleObj spid="_x0000_s15362" name="Формула" r:id="rId3" imgW="1130040" imgH="457200" progId="Equation.3">
              <p:embed/>
            </p:oleObj>
          </a:graphicData>
        </a:graphic>
      </p:graphicFrame>
      <p:sp>
        <p:nvSpPr>
          <p:cNvPr id="5" name="Левая фигурная скобка 4"/>
          <p:cNvSpPr/>
          <p:nvPr/>
        </p:nvSpPr>
        <p:spPr>
          <a:xfrm>
            <a:off x="785786" y="1428736"/>
            <a:ext cx="357190" cy="178595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 неравенство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-2617788" y="1438275"/>
          <a:ext cx="12198351" cy="1781175"/>
        </p:xfrm>
        <a:graphic>
          <a:graphicData uri="http://schemas.openxmlformats.org/presentationml/2006/ole">
            <p:oleObj spid="_x0000_s16386" name="Формула" r:id="rId3" imgW="2869920" imgH="419040" progId="Equation.3">
              <p:embed/>
            </p:oleObj>
          </a:graphicData>
        </a:graphic>
      </p:graphicFrame>
      <p:sp>
        <p:nvSpPr>
          <p:cNvPr id="5" name="Левая фигурная скобка 4"/>
          <p:cNvSpPr/>
          <p:nvPr/>
        </p:nvSpPr>
        <p:spPr>
          <a:xfrm>
            <a:off x="785786" y="1428736"/>
            <a:ext cx="357190" cy="178595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Сократите дробь: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1000100" y="1643050"/>
          <a:ext cx="2362214" cy="1367598"/>
        </p:xfrm>
        <a:graphic>
          <a:graphicData uri="http://schemas.openxmlformats.org/presentationml/2006/ole">
            <p:oleObj spid="_x0000_s1026" name="Формула" r:id="rId3" imgW="72360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Сократите дробь: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1062038" y="1643063"/>
          <a:ext cx="2238375" cy="1366837"/>
        </p:xfrm>
        <a:graphic>
          <a:graphicData uri="http://schemas.openxmlformats.org/presentationml/2006/ole">
            <p:oleObj spid="_x0000_s2050" name="Формула" r:id="rId3" imgW="68580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Сократите дробь: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1103313" y="1643063"/>
          <a:ext cx="2155825" cy="1366837"/>
        </p:xfrm>
        <a:graphic>
          <a:graphicData uri="http://schemas.openxmlformats.org/presentationml/2006/ole">
            <p:oleObj spid="_x0000_s3074" name="Формула" r:id="rId3" imgW="66024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Сократите дробь: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1103313" y="1643063"/>
          <a:ext cx="2155825" cy="1366837"/>
        </p:xfrm>
        <a:graphic>
          <a:graphicData uri="http://schemas.openxmlformats.org/presentationml/2006/ole">
            <p:oleObj spid="_x0000_s4098" name="Формула" r:id="rId3" imgW="66024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Сократите дробь: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1103313" y="1643063"/>
          <a:ext cx="2155825" cy="1366837"/>
        </p:xfrm>
        <a:graphic>
          <a:graphicData uri="http://schemas.openxmlformats.org/presentationml/2006/ole">
            <p:oleObj spid="_x0000_s5122" name="Формула" r:id="rId3" imgW="66024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54428"/>
          </a:xfrm>
        </p:spPr>
        <p:txBody>
          <a:bodyPr>
            <a:normAutofit/>
          </a:bodyPr>
          <a:lstStyle/>
          <a:p>
            <a:r>
              <a:rPr lang="ru-RU" dirty="0" smtClean="0"/>
              <a:t>Найдите значение выражения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при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857224" y="1285859"/>
          <a:ext cx="5286412" cy="1321603"/>
        </p:xfrm>
        <a:graphic>
          <a:graphicData uri="http://schemas.openxmlformats.org/presentationml/2006/ole">
            <p:oleObj spid="_x0000_s7170" name="Формула" r:id="rId3" imgW="1574640" imgH="39348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5643570" y="2857496"/>
          <a:ext cx="2682894" cy="928694"/>
        </p:xfrm>
        <a:graphic>
          <a:graphicData uri="http://schemas.openxmlformats.org/presentationml/2006/ole">
            <p:oleObj spid="_x0000_s7171" name="Формула" r:id="rId4" imgW="66024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54428"/>
          </a:xfrm>
        </p:spPr>
        <p:txBody>
          <a:bodyPr>
            <a:normAutofit/>
          </a:bodyPr>
          <a:lstStyle/>
          <a:p>
            <a:r>
              <a:rPr lang="ru-RU" dirty="0" smtClean="0"/>
              <a:t>Найдите значение выражения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при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836613" y="1285875"/>
          <a:ext cx="5329237" cy="1320800"/>
        </p:xfrm>
        <a:graphic>
          <a:graphicData uri="http://schemas.openxmlformats.org/presentationml/2006/ole">
            <p:oleObj spid="_x0000_s8194" name="Формула" r:id="rId3" imgW="1587240" imgH="39348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5592763" y="2857500"/>
          <a:ext cx="2786062" cy="928688"/>
        </p:xfrm>
        <a:graphic>
          <a:graphicData uri="http://schemas.openxmlformats.org/presentationml/2006/ole">
            <p:oleObj spid="_x0000_s8195" name="Формула" r:id="rId4" imgW="6858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54428"/>
          </a:xfrm>
        </p:spPr>
        <p:txBody>
          <a:bodyPr>
            <a:normAutofit/>
          </a:bodyPr>
          <a:lstStyle/>
          <a:p>
            <a:r>
              <a:rPr lang="ru-RU" dirty="0" smtClean="0"/>
              <a:t>Найдите значение выражения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при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1112838" y="1285875"/>
          <a:ext cx="4775200" cy="1320800"/>
        </p:xfrm>
        <a:graphic>
          <a:graphicData uri="http://schemas.openxmlformats.org/presentationml/2006/ole">
            <p:oleObj spid="_x0000_s9218" name="Формула" r:id="rId3" imgW="1422360" imgH="39348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5643563" y="2857500"/>
          <a:ext cx="2682875" cy="928688"/>
        </p:xfrm>
        <a:graphic>
          <a:graphicData uri="http://schemas.openxmlformats.org/presentationml/2006/ole">
            <p:oleObj spid="_x0000_s9219" name="Формула" r:id="rId4" imgW="66024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64</Words>
  <Application>Microsoft Office PowerPoint</Application>
  <PresentationFormat>Экран (4:3)</PresentationFormat>
  <Paragraphs>17</Paragraphs>
  <Slides>16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Тема Office</vt:lpstr>
      <vt:lpstr>Microsoft Equation 3.0</vt:lpstr>
      <vt:lpstr>Задание № 21 (2часть, 2 балла)</vt:lpstr>
      <vt:lpstr>Сократите дробь:</vt:lpstr>
      <vt:lpstr>Сократите дробь:</vt:lpstr>
      <vt:lpstr>Сократите дробь:</vt:lpstr>
      <vt:lpstr>Сократите дробь:</vt:lpstr>
      <vt:lpstr>Сократите дробь:</vt:lpstr>
      <vt:lpstr>Найдите значение выражения    при </vt:lpstr>
      <vt:lpstr>Найдите значение выражения    при </vt:lpstr>
      <vt:lpstr>Найдите значение выражения    при </vt:lpstr>
      <vt:lpstr>Найдите значение выражения    при </vt:lpstr>
      <vt:lpstr>Решите уравнение</vt:lpstr>
      <vt:lpstr>Решите систему уравнений</vt:lpstr>
      <vt:lpstr>Решите систему уравнений</vt:lpstr>
      <vt:lpstr>Решите систему уравнений</vt:lpstr>
      <vt:lpstr>Решите систему уравнений</vt:lpstr>
      <vt:lpstr>Решите неравенство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Задание № 21 (2часть, 2 балла)</dc:title>
  <dc:creator>polzovatel</dc:creator>
  <cp:lastModifiedBy>polzovatel</cp:lastModifiedBy>
  <cp:revision>4</cp:revision>
  <dcterms:created xsi:type="dcterms:W3CDTF">2014-01-16T10:01:00Z</dcterms:created>
  <dcterms:modified xsi:type="dcterms:W3CDTF">2014-01-16T11:07:40Z</dcterms:modified>
</cp:coreProperties>
</file>