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3F5ADF-1629-4D63-9ED2-7764C869B95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52E83EC-0C2C-4208-B117-B0E145A5D6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yardeti.ru/img/p/1364-2612-thickbox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041.radikal.ru/0710/f6/d7ce38767c59.jpg" TargetMode="External"/><Relationship Id="rId7" Type="http://schemas.openxmlformats.org/officeDocument/2006/relationships/hyperlink" Target="http://aidan-gillen.narod.ru/dsc08653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ecasting.mp3.ru/upload/cover/original/11494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img-fotki.yandex.ru/get/3314/astra-alaya.2a/0_1e138_5a7b7f99_X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img-fotki.yandex.ru/get/24/overcoverpolipoli.0/0_bfac_75c16f0a_XL.jpg" TargetMode="External"/><Relationship Id="rId7" Type="http://schemas.openxmlformats.org/officeDocument/2006/relationships/hyperlink" Target="http://cyberbirding.uib.no/photo/passerines/l_leucoptera_04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hat-is.com.ua/admin/limg.php?img=176_img1.jpg&amp;my_x=200&amp;my_y=200%22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img-fotki.yandex.ru/get/3506/poroshina-foto.1/0_12754_eef4320d_X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00232" y="1285860"/>
            <a:ext cx="564360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00" normalizeH="0" baseline="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КВН для 1 – 2 классов</a:t>
            </a:r>
            <a:endParaRPr kumimoji="0" lang="ru-RU" sz="2800" b="1" i="0" u="none" strike="noStrike" spc="100" normalizeH="0" baseline="0" dirty="0" smtClean="0">
              <a:ln w="18000">
                <a:solidFill>
                  <a:srgbClr val="FFFF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00" normalizeH="0" baseline="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в Лесное царство»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100" dirty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spc="10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рамках предметной недели по окружающему миру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100" dirty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spc="10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тему «Природы  храм»</a:t>
            </a:r>
            <a:endParaRPr lang="ru-RU" sz="2800" dirty="0" smtClean="0">
              <a:ln w="18000">
                <a:solidFill>
                  <a:srgbClr val="FFFF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823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с. Ахтуба Калининского района Саратовской области»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14818"/>
            <a:ext cx="4115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Томилина Л.Г</a:t>
            </a:r>
            <a:endParaRPr lang="ru-RU" sz="24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000768"/>
            <a:ext cx="2766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2011/2012 учебный год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stival.1september.ru/articles/501657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21335" cy="650085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14810" y="0"/>
            <a:ext cx="3643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игру.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вам доброго!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2643182"/>
            <a:ext cx="46434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http://images.yandex.ru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collektion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480" y="2000240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Использовались материалы сайтов: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Documents and Settings\User\Мои документы\Мои рисунки\Июль 2011 г\SAM_3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43470" cy="6191293"/>
          </a:xfrm>
          <a:prstGeom prst="rect">
            <a:avLst/>
          </a:prstGeom>
          <a:noFill/>
        </p:spPr>
      </p:pic>
      <p:pic>
        <p:nvPicPr>
          <p:cNvPr id="15367" name="Picture 7" descr="C:\Documents and Settings\User\Мои документы\Мои рисунки\Июль 2011 г\Копия SAM_3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655397" cy="621029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estival.1september.ru/articles/501657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857916" cy="622110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estival.1september.ru/articles/501657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149124" cy="3065147"/>
          </a:xfrm>
          <a:prstGeom prst="rect">
            <a:avLst/>
          </a:prstGeom>
          <a:noFill/>
        </p:spPr>
      </p:pic>
      <p:pic>
        <p:nvPicPr>
          <p:cNvPr id="29700" name="Picture 4" descr="C:\Documents and Settings\User\Мои документы\Мои рисунки\684PHOTO\SAM_26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4357718" cy="3268289"/>
          </a:xfrm>
          <a:prstGeom prst="rect">
            <a:avLst/>
          </a:prstGeom>
          <a:noFill/>
        </p:spPr>
      </p:pic>
      <p:pic>
        <p:nvPicPr>
          <p:cNvPr id="29702" name="Picture 6" descr="Картинка 5 из 846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85728"/>
            <a:ext cx="3143272" cy="3143272"/>
          </a:xfrm>
          <a:prstGeom prst="rect">
            <a:avLst/>
          </a:prstGeom>
          <a:noFill/>
        </p:spPr>
      </p:pic>
      <p:pic>
        <p:nvPicPr>
          <p:cNvPr id="29703" name="Picture 7" descr="C:\Documents and Settings\User\Мои документы\Мои рисунки\Июль 2011 г\Копия SAM_34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643314"/>
            <a:ext cx="3881465" cy="291109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155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компас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28604"/>
            <a:ext cx="1600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кружка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071678"/>
            <a:ext cx="2096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консервы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214422"/>
            <a:ext cx="221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8604"/>
            <a:ext cx="356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пакет для мусора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26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зубная паста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1285860"/>
            <a:ext cx="1351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миска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285860"/>
            <a:ext cx="1703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котелок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714620"/>
            <a:ext cx="224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будильник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Мои рисунки\684PHOTO\SAM_2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571748" cy="1710212"/>
          </a:xfrm>
          <a:prstGeom prst="rect">
            <a:avLst/>
          </a:prstGeom>
          <a:noFill/>
        </p:spPr>
      </p:pic>
      <p:pic>
        <p:nvPicPr>
          <p:cNvPr id="30724" name="Picture 4" descr="http://im6-tub-ru.yandex.net/i?id=344552780-1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8604"/>
            <a:ext cx="2071702" cy="1698796"/>
          </a:xfrm>
          <a:prstGeom prst="rect">
            <a:avLst/>
          </a:prstGeom>
          <a:noFill/>
        </p:spPr>
      </p:pic>
      <p:pic>
        <p:nvPicPr>
          <p:cNvPr id="30725" name="Picture 5" descr="C:\Documents and Settings\User\Мои документы\Мои рисунки\Июль 2011 г\Копия SAM_35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57430"/>
            <a:ext cx="2143120" cy="2125261"/>
          </a:xfrm>
          <a:prstGeom prst="rect">
            <a:avLst/>
          </a:prstGeom>
          <a:noFill/>
        </p:spPr>
      </p:pic>
      <p:pic>
        <p:nvPicPr>
          <p:cNvPr id="30728" name="Picture 8" descr="http://im4-tub-ru.yandex.net/i?id=39758674-5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04"/>
            <a:ext cx="2286016" cy="2286016"/>
          </a:xfrm>
          <a:prstGeom prst="rect">
            <a:avLst/>
          </a:prstGeom>
          <a:noFill/>
        </p:spPr>
      </p:pic>
      <p:pic>
        <p:nvPicPr>
          <p:cNvPr id="30730" name="Picture 10" descr="http://im8-tub-ru.yandex.net/i?id=293624533-29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14884"/>
            <a:ext cx="1785950" cy="1785950"/>
          </a:xfrm>
          <a:prstGeom prst="rect">
            <a:avLst/>
          </a:prstGeom>
          <a:noFill/>
        </p:spPr>
      </p:pic>
      <p:pic>
        <p:nvPicPr>
          <p:cNvPr id="30732" name="Picture 12" descr="http://im2-tub-ru.yandex.net/i?id=24153929-10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2786058"/>
            <a:ext cx="2377041" cy="1790706"/>
          </a:xfrm>
          <a:prstGeom prst="rect">
            <a:avLst/>
          </a:prstGeom>
          <a:noFill/>
        </p:spPr>
      </p:pic>
      <p:pic>
        <p:nvPicPr>
          <p:cNvPr id="30734" name="Picture 14" descr="http://im7-tub-ru.yandex.net/i?id=7707169-64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857760"/>
            <a:ext cx="2104867" cy="1571636"/>
          </a:xfrm>
          <a:prstGeom prst="rect">
            <a:avLst/>
          </a:prstGeom>
          <a:noFill/>
        </p:spPr>
      </p:pic>
      <p:pic>
        <p:nvPicPr>
          <p:cNvPr id="30736" name="Picture 16" descr="http://im6-tub-ru.yandex.net/i?id=297573861-18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3929066"/>
            <a:ext cx="1676404" cy="2286006"/>
          </a:xfrm>
          <a:prstGeom prst="rect">
            <a:avLst/>
          </a:prstGeom>
          <a:noFill/>
        </p:spPr>
      </p:pic>
      <p:pic>
        <p:nvPicPr>
          <p:cNvPr id="30738" name="Picture 18" descr="http://im6-tub-ru.yandex.net/i?id=307695514-48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714884"/>
            <a:ext cx="2053832" cy="1643067"/>
          </a:xfrm>
          <a:prstGeom prst="rect">
            <a:avLst/>
          </a:prstGeom>
          <a:noFill/>
        </p:spPr>
      </p:pic>
      <p:pic>
        <p:nvPicPr>
          <p:cNvPr id="30740" name="Picture 20" descr="http://im6-tub-ru.yandex.net/i?id=278456776-07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2202238"/>
            <a:ext cx="1785950" cy="230941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Картинка 2 из 522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3887386" cy="2786082"/>
          </a:xfrm>
          <a:prstGeom prst="rect">
            <a:avLst/>
          </a:prstGeom>
          <a:noFill/>
        </p:spPr>
      </p:pic>
      <p:pic>
        <p:nvPicPr>
          <p:cNvPr id="33800" name="Picture 8" descr="Картинка 5 из 522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3857652" cy="2956056"/>
          </a:xfrm>
          <a:prstGeom prst="rect">
            <a:avLst/>
          </a:prstGeom>
          <a:noFill/>
        </p:spPr>
      </p:pic>
      <p:pic>
        <p:nvPicPr>
          <p:cNvPr id="33802" name="Picture 10" descr="Картинка 15 из 522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571876"/>
            <a:ext cx="3549950" cy="2657468"/>
          </a:xfrm>
          <a:prstGeom prst="rect">
            <a:avLst/>
          </a:prstGeom>
          <a:noFill/>
        </p:spPr>
      </p:pic>
      <p:pic>
        <p:nvPicPr>
          <p:cNvPr id="33804" name="Picture 12" descr="Картинка 19 из 522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3571876"/>
            <a:ext cx="3786214" cy="283433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530 из 11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28"/>
            <a:ext cx="3643338" cy="32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Картинка 123 из 522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57166"/>
            <a:ext cx="3214710" cy="2443182"/>
          </a:xfrm>
          <a:prstGeom prst="rect">
            <a:avLst/>
          </a:prstGeom>
          <a:noFill/>
        </p:spPr>
      </p:pic>
      <p:pic>
        <p:nvPicPr>
          <p:cNvPr id="35842" name="Picture 2" descr="Картинка 177 из 522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714752"/>
            <a:ext cx="3920113" cy="2750699"/>
          </a:xfrm>
          <a:prstGeom prst="rect">
            <a:avLst/>
          </a:prstGeom>
          <a:noFill/>
        </p:spPr>
      </p:pic>
      <p:pic>
        <p:nvPicPr>
          <p:cNvPr id="35844" name="Picture 4" descr="Картинка 90 из 522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2857496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785794"/>
            <a:ext cx="85674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Ты, человек, любя природу,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иногда её жалей.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увеселительных походах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растопчи её полей!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жги её напропалую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исчерпывай до дна.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помни истину простую: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много, а она – одна!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251</TotalTime>
  <Words>127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2012-02-08T16:19:00Z</dcterms:created>
  <dcterms:modified xsi:type="dcterms:W3CDTF">2013-02-03T10:54:59Z</dcterms:modified>
</cp:coreProperties>
</file>