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CD1-B84F-4A82-9E1B-B97BEE3141D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6560-0A27-4EFC-BB4E-76AF85291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0A89-BA6D-4490-B52E-2FA12960EC78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7322-6B1A-414C-A79A-D8087E1EB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8717-60C1-42C2-A8D5-C88E9FAD58B4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23E98-77C1-4B61-936E-BA81C3F355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7CC13-7B74-452A-9B55-AE839EE204C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A2F30-FEDD-42AB-9D18-7C4268847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C62F8-16A8-48BA-B7AC-3F860B403664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B3601-DFB0-4EB3-9DDE-73EC8D480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A5921-4D5C-43BC-80F7-9BB3E682B62F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3D04-DAC9-4815-9403-35BCA477D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E9DB5-E558-4368-B95E-7FA038439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62B5-268F-4A2F-B2A7-56A27C290C8A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9D330-E942-4F13-AD3F-545C84A68F27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EA42-B1C1-4B38-ACA2-873D68A39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CD976-8BEE-4926-B773-2AB9C09C3ACC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1D6A6-BA1F-470B-A57F-0A86176CA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21706-0D10-4578-BC05-D37BC015AD79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89CBF-97DA-404D-9A39-F66594C6B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971F7-1CF5-40B2-AD9D-B036A1F5C522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BD5D-36AA-437D-99BA-DE778311D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0B64FBD-E13D-41A1-AD77-D1F92540F298}" type="datetimeFigureOut">
              <a:rPr lang="ru-RU"/>
              <a:pPr>
                <a:defRPr/>
              </a:pPr>
              <a:t>03.12.2012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3BEE414-F5B0-4FC7-B55E-8B9C68C39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ransition>
    <p:wheel spokes="8"/>
  </p:transition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2071688"/>
            <a:ext cx="8305800" cy="18573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/>
              <a:t>Гражданский долг – служить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/>
              <a:t> отечеству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4400" dirty="0" smtClean="0"/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/>
              <a:t>Автор проекта </a:t>
            </a:r>
            <a:r>
              <a:rPr lang="ru-RU" sz="2800" dirty="0" smtClean="0"/>
              <a:t>: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000" dirty="0" err="1" smtClean="0"/>
              <a:t>Кохв</a:t>
            </a:r>
            <a:r>
              <a:rPr lang="ru-RU" sz="4000" dirty="0" smtClean="0"/>
              <a:t> В.А</a:t>
            </a:r>
            <a:r>
              <a:rPr lang="ru-RU" sz="2800" dirty="0" smtClean="0"/>
              <a:t>.		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Педагог дополнительного образования	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                                                                             МОУ ДОД ДДТ г.Торопца	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857232"/>
            <a:ext cx="8305800" cy="107157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6600" b="1" smtClean="0"/>
              <a:t>Проект</a:t>
            </a:r>
            <a:endParaRPr lang="ru-RU" sz="6600" b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571625"/>
            <a:ext cx="8229600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 smtClean="0"/>
              <a:t>Интернет ресурсы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 smtClean="0"/>
              <a:t>Опросы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 smtClean="0"/>
              <a:t>Сценарии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 smtClean="0"/>
              <a:t>Фильмы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/>
              <a:t>Технические средства обучения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4000" b="1" dirty="0" smtClean="0"/>
              <a:t>Фотоальбомы</a:t>
            </a:r>
            <a:endParaRPr lang="ru-RU" sz="4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     </a:t>
            </a:r>
            <a:r>
              <a:rPr lang="ru-RU" sz="5400" b="1" smtClean="0"/>
              <a:t>Инструментарий</a:t>
            </a:r>
            <a:r>
              <a:rPr lang="ru-RU" smtClean="0"/>
              <a:t>                     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571500" y="2428875"/>
            <a:ext cx="8229600" cy="4572000"/>
          </a:xfrm>
        </p:spPr>
        <p:txBody>
          <a:bodyPr/>
          <a:lstStyle/>
          <a:p>
            <a:r>
              <a:rPr lang="ru-RU" sz="2400" b="1" i="1" smtClean="0"/>
              <a:t>Печатные средства массовой информации</a:t>
            </a:r>
          </a:p>
          <a:p>
            <a:r>
              <a:rPr lang="ru-RU" sz="2400" b="1" i="1" smtClean="0"/>
              <a:t>Воинские издания</a:t>
            </a:r>
          </a:p>
          <a:p>
            <a:r>
              <a:rPr lang="ru-RU" sz="2400" b="1" i="1" smtClean="0"/>
              <a:t>Плакаты патриотической направленности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i="1" u="sng" smtClean="0"/>
              <a:t>             Л и т е </a:t>
            </a:r>
            <a:r>
              <a:rPr lang="ru-RU" sz="4400" b="1" i="1" u="sng" err="1" smtClean="0"/>
              <a:t>р</a:t>
            </a:r>
            <a:r>
              <a:rPr lang="ru-RU" sz="4400" b="1" i="1" u="sng" smtClean="0"/>
              <a:t> а т у </a:t>
            </a:r>
            <a:r>
              <a:rPr lang="ru-RU" sz="4400" b="1" i="1" u="sng" err="1" smtClean="0"/>
              <a:t>р</a:t>
            </a:r>
            <a:r>
              <a:rPr lang="ru-RU" sz="4400" b="1" i="1" u="sng" smtClean="0"/>
              <a:t> а</a:t>
            </a:r>
            <a:endParaRPr lang="ru-RU" sz="4400" b="1" i="1" u="sng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smtClean="0"/>
              <a:t>Исторически сложилось так, что любовь к Родине , патриотизм во все времена в Российском государстве были чертой национального характера.</a:t>
            </a:r>
          </a:p>
          <a:p>
            <a:r>
              <a:rPr lang="ru-RU" sz="2400" b="1" smtClean="0"/>
              <a:t>Ратный труд был честью.</a:t>
            </a:r>
          </a:p>
          <a:p>
            <a:pPr>
              <a:buFont typeface="Wingdings 2" pitchFamily="18" charset="2"/>
              <a:buNone/>
            </a:pPr>
            <a:endParaRPr lang="ru-RU" sz="2400" b="1" smtClean="0"/>
          </a:p>
          <a:p>
            <a:r>
              <a:rPr lang="ru-RU" sz="2800" b="1" smtClean="0"/>
              <a:t>Длительность проекта 1 учебный год</a:t>
            </a:r>
          </a:p>
          <a:p>
            <a:r>
              <a:rPr lang="ru-RU" sz="2800" b="1" smtClean="0"/>
              <a:t>Участники проекта : обучающиеся </a:t>
            </a:r>
          </a:p>
          <a:p>
            <a:r>
              <a:rPr lang="ru-RU" sz="2800" b="1" smtClean="0"/>
              <a:t>(9-11 класс)</a:t>
            </a:r>
          </a:p>
          <a:p>
            <a:endParaRPr lang="ru-RU" sz="3600" b="1" smtClean="0"/>
          </a:p>
          <a:p>
            <a:endParaRPr lang="ru-RU" sz="3600" b="1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                 Актуальность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В силу последних перемен в обществе все более заметной стала утрата доверия к службе в армии</a:t>
            </a:r>
          </a:p>
          <a:p>
            <a:r>
              <a:rPr lang="ru-RU" sz="3600" smtClean="0"/>
              <a:t>В связи с этим очевидна неотложность решения проблем воспитания патриотизма и позитивного отношения к службе в армии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               Проблема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/>
              <a:t>Мотивация обучающихся (мальчиков) на выполнение гражданского долга –служба в армии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                    </a:t>
            </a:r>
            <a:r>
              <a:rPr lang="ru-RU" sz="4900" b="1" smtClean="0"/>
              <a:t>Цель проекта</a:t>
            </a:r>
            <a:br>
              <a:rPr lang="ru-RU" sz="4900" b="1" smtClean="0"/>
            </a:br>
            <a:endParaRPr lang="ru-RU" sz="4900" b="1"/>
          </a:p>
        </p:txBody>
      </p:sp>
      <p:pic>
        <p:nvPicPr>
          <p:cNvPr id="16387" name="Рисунок 3" descr="Богатыр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2928938"/>
            <a:ext cx="521493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smtClean="0"/>
              <a:t>Раскрыть историю ратного труда</a:t>
            </a:r>
          </a:p>
          <a:p>
            <a:r>
              <a:rPr lang="ru-RU" sz="4000" smtClean="0"/>
              <a:t>Сформировать представление о воинской службе у обучающихся </a:t>
            </a:r>
            <a:r>
              <a:rPr lang="ru-RU" sz="3200" smtClean="0"/>
              <a:t>ДДТ </a:t>
            </a:r>
          </a:p>
          <a:p>
            <a:r>
              <a:rPr lang="ru-RU" sz="4000" smtClean="0"/>
              <a:t>Развить стремление к познанию воинской службы</a:t>
            </a:r>
          </a:p>
          <a:p>
            <a:r>
              <a:rPr lang="ru-RU" sz="4000" smtClean="0"/>
              <a:t>Добиться позитивного отношения к воинской службе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smtClean="0"/>
              <a:t>        </a:t>
            </a:r>
            <a:r>
              <a:rPr lang="ru-RU" sz="6000" b="1" i="1" smtClean="0"/>
              <a:t>Задачи проекта</a:t>
            </a:r>
            <a:endParaRPr lang="ru-RU" sz="6000" b="1" i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smtClean="0"/>
              <a:t>Сбор информации о проблеме , анализ и обобщение</a:t>
            </a:r>
          </a:p>
          <a:p>
            <a:r>
              <a:rPr lang="ru-RU" sz="3200" smtClean="0"/>
              <a:t>Информирование кружковцев о полученной информации:</a:t>
            </a:r>
          </a:p>
          <a:p>
            <a:r>
              <a:rPr lang="ru-RU" sz="3200" smtClean="0"/>
              <a:t>Стенд , презентация , беседа</a:t>
            </a:r>
          </a:p>
          <a:p>
            <a:r>
              <a:rPr lang="ru-RU" sz="3200" smtClean="0"/>
              <a:t>Проведение воспитательных мероприятий:</a:t>
            </a:r>
          </a:p>
          <a:p>
            <a:r>
              <a:rPr lang="ru-RU" sz="3200" smtClean="0"/>
              <a:t>Встреча с ветеранами и действующими солдатами , моряками ,офицерами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   Механизм реализации проекта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рода войск</a:t>
            </a:r>
          </a:p>
          <a:p>
            <a:r>
              <a:rPr lang="ru-RU" sz="3600" smtClean="0"/>
              <a:t>а/авиация</a:t>
            </a:r>
          </a:p>
          <a:p>
            <a:r>
              <a:rPr lang="ru-RU" sz="3600" smtClean="0"/>
              <a:t>б/военно-морской флот</a:t>
            </a:r>
          </a:p>
          <a:p>
            <a:r>
              <a:rPr lang="ru-RU" sz="3600" smtClean="0"/>
              <a:t>в/сухопутные войска</a:t>
            </a:r>
          </a:p>
          <a:p>
            <a:r>
              <a:rPr lang="ru-RU" sz="3600" smtClean="0"/>
              <a:t>г/современное оружие</a:t>
            </a:r>
          </a:p>
          <a:p>
            <a:r>
              <a:rPr lang="ru-RU" sz="3600" smtClean="0"/>
              <a:t>д/физическая подготовка к службе в армии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86808" cy="128588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/>
              <a:t>Проведение тематических часов :</a:t>
            </a:r>
            <a:br>
              <a:rPr lang="ru-RU" sz="4000" smtClean="0"/>
            </a:br>
            <a:endParaRPr lang="ru-RU" sz="400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4572000"/>
          </a:xfrm>
        </p:spPr>
        <p:txBody>
          <a:bodyPr/>
          <a:lstStyle/>
          <a:p>
            <a:r>
              <a:rPr lang="ru-RU" sz="3200" smtClean="0"/>
              <a:t>Совместные спортивные мероприятия: «Папа , мама и я - спортивная семья»</a:t>
            </a:r>
          </a:p>
          <a:p>
            <a:r>
              <a:rPr lang="ru-RU" sz="3200" smtClean="0"/>
              <a:t>Туристические походы</a:t>
            </a:r>
          </a:p>
          <a:p>
            <a:r>
              <a:rPr lang="ru-RU" sz="3200" smtClean="0"/>
              <a:t>Изучение литературы военной тематики</a:t>
            </a:r>
          </a:p>
          <a:p>
            <a:r>
              <a:rPr lang="ru-RU" sz="3200" smtClean="0"/>
              <a:t>Воспитание на примере старшего поколения-участников войны</a:t>
            </a:r>
          </a:p>
          <a:p>
            <a:r>
              <a:rPr lang="ru-RU" sz="3200" smtClean="0"/>
              <a:t>Уход за надгробьями падших воинов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57" y="612754"/>
            <a:ext cx="8229601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mtClean="0"/>
              <a:t>Совместная работа с родителями в воспитании  патриотизма у обучающихся ДДТ</a:t>
            </a:r>
            <a:endParaRPr lang="ru-RU" sz="3600" b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smtClean="0"/>
              <a:t>Обучающиеся  будут  знать историю ратного труда, сформируется представление о воинской службе</a:t>
            </a:r>
          </a:p>
          <a:p>
            <a:r>
              <a:rPr lang="ru-RU" sz="2400" b="1" smtClean="0"/>
              <a:t>Повысится интерес к выполнению гражданского долга -службе в армии на благо Отечества</a:t>
            </a:r>
          </a:p>
          <a:p>
            <a:r>
              <a:rPr lang="ru-RU" sz="2400" b="1" smtClean="0"/>
              <a:t>Сформируется представление и желание в получении военного образования в военных академиях , училищах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smtClean="0"/>
              <a:t>     Ожидаемый результат</a:t>
            </a:r>
            <a:endParaRPr lang="ru-RU" sz="4800" b="1"/>
          </a:p>
        </p:txBody>
      </p:sp>
      <p:pic>
        <p:nvPicPr>
          <p:cNvPr id="21507" name="Рисунок 4" descr="Витязь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4572000"/>
            <a:ext cx="2500313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109</TotalTime>
  <Words>234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Admin</dc:creator>
  <cp:lastModifiedBy>User</cp:lastModifiedBy>
  <cp:revision>24</cp:revision>
  <dcterms:created xsi:type="dcterms:W3CDTF">2012-11-19T16:36:51Z</dcterms:created>
  <dcterms:modified xsi:type="dcterms:W3CDTF">2012-12-03T11:53:37Z</dcterms:modified>
</cp:coreProperties>
</file>