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68BF4F-86AD-48D2-9E60-F27C1369F90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B56A73-EEB6-4EE6-943E-AC232FAB26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8BF4F-86AD-48D2-9E60-F27C1369F90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56A73-EEB6-4EE6-943E-AC232FAB26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668BF4F-86AD-48D2-9E60-F27C1369F90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B56A73-EEB6-4EE6-943E-AC232FAB26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8BF4F-86AD-48D2-9E60-F27C1369F90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56A73-EEB6-4EE6-943E-AC232FAB26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68BF4F-86AD-48D2-9E60-F27C1369F90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3B56A73-EEB6-4EE6-943E-AC232FAB26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8BF4F-86AD-48D2-9E60-F27C1369F90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56A73-EEB6-4EE6-943E-AC232FAB26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8BF4F-86AD-48D2-9E60-F27C1369F90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56A73-EEB6-4EE6-943E-AC232FAB26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8BF4F-86AD-48D2-9E60-F27C1369F90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56A73-EEB6-4EE6-943E-AC232FAB26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68BF4F-86AD-48D2-9E60-F27C1369F90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56A73-EEB6-4EE6-943E-AC232FAB26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8BF4F-86AD-48D2-9E60-F27C1369F90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56A73-EEB6-4EE6-943E-AC232FAB26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8BF4F-86AD-48D2-9E60-F27C1369F90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56A73-EEB6-4EE6-943E-AC232FAB26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668BF4F-86AD-48D2-9E60-F27C1369F90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3B56A73-EEB6-4EE6-943E-AC232FAB26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0364" y="533400"/>
            <a:ext cx="5471904" cy="4324360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Методическое пособие к уроку:</a:t>
            </a:r>
            <a:br>
              <a:rPr lang="ru-RU" sz="4900" dirty="0" smtClean="0"/>
            </a:br>
            <a:r>
              <a:rPr lang="ru-RU" sz="4900" dirty="0" smtClean="0"/>
              <a:t>«</a:t>
            </a:r>
            <a:r>
              <a:rPr lang="ru-RU" sz="4900" dirty="0" smtClean="0"/>
              <a:t>Разнообразие </a:t>
            </a:r>
            <a:r>
              <a:rPr lang="ru-RU" sz="4900" dirty="0"/>
              <a:t>биологических систем и </a:t>
            </a:r>
            <a:r>
              <a:rPr lang="ru-RU" sz="4900" dirty="0" smtClean="0"/>
              <a:t>процессов».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786322"/>
            <a:ext cx="6400800" cy="1752600"/>
          </a:xfrm>
        </p:spPr>
        <p:txBody>
          <a:bodyPr/>
          <a:lstStyle/>
          <a:p>
            <a:r>
              <a:rPr lang="ru-RU" dirty="0" smtClean="0"/>
              <a:t>Еремеева С.Л.</a:t>
            </a:r>
          </a:p>
          <a:p>
            <a:r>
              <a:rPr lang="ru-RU" dirty="0" smtClean="0"/>
              <a:t>Учитель биологии</a:t>
            </a:r>
            <a:endParaRPr lang="ru-RU" dirty="0" smtClean="0"/>
          </a:p>
          <a:p>
            <a:r>
              <a:rPr lang="ru-RU" dirty="0" smtClean="0"/>
              <a:t>ГБОУ СОШ 1959 г. Москвы</a:t>
            </a:r>
            <a:endParaRPr lang="ru-RU" dirty="0"/>
          </a:p>
        </p:txBody>
      </p:sp>
      <p:pic>
        <p:nvPicPr>
          <p:cNvPr id="20482" name="Picture 2" descr="http://allsys2004.narod.ru/images/ato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1905000" cy="22002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Уровни организации систем.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молекулярно-генетический</a:t>
            </a:r>
            <a:endParaRPr lang="ru-RU" dirty="0"/>
          </a:p>
          <a:p>
            <a:r>
              <a:rPr lang="ru-RU" dirty="0" err="1" smtClean="0"/>
              <a:t>органоидно-клеточный</a:t>
            </a:r>
            <a:endParaRPr lang="ru-RU" dirty="0"/>
          </a:p>
          <a:p>
            <a:r>
              <a:rPr lang="ru-RU" dirty="0" smtClean="0"/>
              <a:t>организменный</a:t>
            </a:r>
            <a:endParaRPr lang="ru-RU" dirty="0"/>
          </a:p>
          <a:p>
            <a:r>
              <a:rPr lang="ru-RU" dirty="0" smtClean="0"/>
              <a:t>популяционно-видовой </a:t>
            </a:r>
            <a:endParaRPr lang="ru-RU" dirty="0"/>
          </a:p>
          <a:p>
            <a:r>
              <a:rPr lang="ru-RU" dirty="0" smtClean="0"/>
              <a:t>биогеоценотический </a:t>
            </a:r>
            <a:endParaRPr lang="ru-RU" dirty="0"/>
          </a:p>
          <a:p>
            <a:r>
              <a:rPr lang="ru-RU" dirty="0" smtClean="0"/>
              <a:t>биосферный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Процессы в биологических системах.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обмен </a:t>
            </a:r>
            <a:r>
              <a:rPr lang="ru-RU" dirty="0"/>
              <a:t>веществ и превращение энергии </a:t>
            </a:r>
          </a:p>
          <a:p>
            <a:r>
              <a:rPr lang="ru-RU" dirty="0" smtClean="0"/>
              <a:t>самовоспроизведение</a:t>
            </a:r>
            <a:endParaRPr lang="ru-RU" dirty="0"/>
          </a:p>
          <a:p>
            <a:r>
              <a:rPr lang="ru-RU" dirty="0" err="1" smtClean="0"/>
              <a:t>саморегуляция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саморазвитие</a:t>
            </a: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Древнегреческий ученый Аристотель.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ImageCach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0701" y="1142984"/>
            <a:ext cx="3902598" cy="5221249"/>
          </a:xfrm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Французский химик А. Лавуазье.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tmp3437_thumb_thum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7887" y="1747044"/>
            <a:ext cx="3857625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Русский физиолог И.П. Павлов.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8918057.large_49456197070cd88f62921cba81364f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6802" y="1609725"/>
            <a:ext cx="3719795" cy="48466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Немецкий философ Ф. Энгельс.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1895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2267" y="1643050"/>
            <a:ext cx="3219466" cy="43802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Домашнее задание.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mtClean="0"/>
              <a:t>Параграф 2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</TotalTime>
  <Words>67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Методическое пособие к уроку: «Разнообразие биологических систем и процессов». </vt:lpstr>
      <vt:lpstr>Уровни организации систем. </vt:lpstr>
      <vt:lpstr>Процессы в биологических системах. </vt:lpstr>
      <vt:lpstr>Древнегреческий ученый Аристотель.  </vt:lpstr>
      <vt:lpstr>Французский химик А. Лавуазье. </vt:lpstr>
      <vt:lpstr>Русский физиолог И.П. Павлов. </vt:lpstr>
      <vt:lpstr>Немецкий философ Ф. Энгельс. </vt:lpstr>
      <vt:lpstr>Домашнее задание.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Разнообразие биологических систем и процессов.</dc:title>
  <dc:creator>Мегакрасавец</dc:creator>
  <cp:lastModifiedBy>Мегакрасавец</cp:lastModifiedBy>
  <cp:revision>5</cp:revision>
  <dcterms:created xsi:type="dcterms:W3CDTF">2013-09-15T18:15:12Z</dcterms:created>
  <dcterms:modified xsi:type="dcterms:W3CDTF">2013-10-08T22:10:29Z</dcterms:modified>
</cp:coreProperties>
</file>