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EB50-5ADD-468F-816C-97DD4FAAB0C6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6E19-7555-402B-A458-652047FCE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EB50-5ADD-468F-816C-97DD4FAAB0C6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6E19-7555-402B-A458-652047FCE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EB50-5ADD-468F-816C-97DD4FAAB0C6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6E19-7555-402B-A458-652047FCE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EB50-5ADD-468F-816C-97DD4FAAB0C6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6E19-7555-402B-A458-652047FCE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EB50-5ADD-468F-816C-97DD4FAAB0C6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6E19-7555-402B-A458-652047FCE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EB50-5ADD-468F-816C-97DD4FAAB0C6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6E19-7555-402B-A458-652047FCE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EB50-5ADD-468F-816C-97DD4FAAB0C6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6E19-7555-402B-A458-652047FCE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EB50-5ADD-468F-816C-97DD4FAAB0C6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6E19-7555-402B-A458-652047FCE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EB50-5ADD-468F-816C-97DD4FAAB0C6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6E19-7555-402B-A458-652047FCE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EB50-5ADD-468F-816C-97DD4FAAB0C6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6E19-7555-402B-A458-652047FCE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EB50-5ADD-468F-816C-97DD4FAAB0C6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6E19-7555-402B-A458-652047FCE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EEB50-5ADD-468F-816C-97DD4FAAB0C6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E6E19-7555-402B-A458-652047FCE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Detskie_pesni_-_Pesnya_mamontenka_iz_m-f_Mama_dlya_Mamontenka_(iPlayer.fm).mp3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CHastushki_MINUS_-_CHastushki_MINUS_medlennaya_(get-tune.net)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pn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Array+-+&#1057;&#1086;&#1083;&#1085;&#1077;&#1095;&#1085;&#1099;&#1081;+&#1082;&#1088;&#1091;&#1075;,+&#1085;&#1077;&#1073;&#1086;+&#1074;&#1086;&#1082;&#1088;&#1091;&#1075;(music.nur.kz).mp3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С днём матери!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                                             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                                             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                                                      </a:t>
            </a:r>
            <a:r>
              <a:rPr lang="ru-RU" sz="2400" b="1" dirty="0" smtClean="0">
                <a:solidFill>
                  <a:schemeClr val="tx1"/>
                </a:solidFill>
              </a:rPr>
              <a:t>Фёдорова Т. Н.,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                                        учитель </a:t>
            </a:r>
            <a:r>
              <a:rPr lang="ru-RU" sz="2400" b="1" dirty="0" err="1" smtClean="0">
                <a:solidFill>
                  <a:schemeClr val="tx1"/>
                </a:solidFill>
              </a:rPr>
              <a:t>нач</a:t>
            </a:r>
            <a:r>
              <a:rPr lang="ru-RU" sz="2400" b="1" dirty="0" smtClean="0">
                <a:solidFill>
                  <a:schemeClr val="tx1"/>
                </a:solidFill>
              </a:rPr>
              <a:t>. классов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                            МОУ СОШ №1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F:\image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55" y="4000504"/>
            <a:ext cx="304802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Птица </a:t>
            </a:r>
            <a:r>
              <a:rPr lang="ru-RU" b="1" i="1" dirty="0" smtClean="0">
                <a:solidFill>
                  <a:srgbClr val="C00000"/>
                </a:solidFill>
              </a:rPr>
              <a:t>радуется весне, а дитя матери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Мать кормит детей, как земля людей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Нет такого дружка, как родная матушка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Detskie_pesni_-_Pesnya_mamontenka_iz_m-f_Mama_dlya_Mamontenka_(iPlay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15272" y="5572140"/>
            <a:ext cx="304800" cy="304800"/>
          </a:xfrm>
          <a:prstGeom prst="rect">
            <a:avLst/>
          </a:prstGeom>
        </p:spPr>
      </p:pic>
      <p:pic>
        <p:nvPicPr>
          <p:cNvPr id="2050" name="Picture 2" descr="F: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138520"/>
            <a:ext cx="6072230" cy="432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 мам</a:t>
            </a:r>
            <a:endParaRPr lang="ru-RU" dirty="0"/>
          </a:p>
        </p:txBody>
      </p:sp>
      <p:pic>
        <p:nvPicPr>
          <p:cNvPr id="8194" name="Picture 2" descr="F:\P1020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521026" y="1006103"/>
            <a:ext cx="4332632" cy="2000264"/>
          </a:xfrm>
          <a:prstGeom prst="rect">
            <a:avLst/>
          </a:prstGeom>
          <a:noFill/>
        </p:spPr>
      </p:pic>
      <p:pic>
        <p:nvPicPr>
          <p:cNvPr id="3074" name="Picture 2" descr="G:\DCIM\108___11\IMG_1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571612"/>
            <a:ext cx="3251200" cy="1828800"/>
          </a:xfrm>
          <a:prstGeom prst="rect">
            <a:avLst/>
          </a:prstGeom>
          <a:noFill/>
        </p:spPr>
      </p:pic>
      <p:pic>
        <p:nvPicPr>
          <p:cNvPr id="3075" name="Picture 3" descr="F:\image 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1" y="3143248"/>
            <a:ext cx="2625347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CHastushki_MINUS_-_CHastushki_MINUS_medlennaya_(get-tune.net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43834" y="6000768"/>
            <a:ext cx="304800" cy="304800"/>
          </a:xfrm>
          <a:prstGeom prst="rect">
            <a:avLst/>
          </a:prstGeom>
        </p:spPr>
      </p:pic>
      <p:pic>
        <p:nvPicPr>
          <p:cNvPr id="4098" name="Picture 2" descr="F:\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152" y="357166"/>
            <a:ext cx="3213704" cy="2139122"/>
          </a:xfrm>
          <a:prstGeom prst="rect">
            <a:avLst/>
          </a:prstGeom>
          <a:noFill/>
        </p:spPr>
      </p:pic>
      <p:pic>
        <p:nvPicPr>
          <p:cNvPr id="4099" name="Picture 3" descr="G:\DCIM\108___11\IMG_10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285728"/>
            <a:ext cx="1828800" cy="3251200"/>
          </a:xfrm>
          <a:prstGeom prst="rect">
            <a:avLst/>
          </a:prstGeom>
          <a:noFill/>
        </p:spPr>
      </p:pic>
      <p:pic>
        <p:nvPicPr>
          <p:cNvPr id="4100" name="Picture 4" descr="F:\image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857628"/>
            <a:ext cx="2539989" cy="1904992"/>
          </a:xfrm>
          <a:prstGeom prst="rect">
            <a:avLst/>
          </a:prstGeom>
          <a:noFill/>
        </p:spPr>
      </p:pic>
      <p:pic>
        <p:nvPicPr>
          <p:cNvPr id="4101" name="Picture 5" descr="F:\image 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3643314"/>
            <a:ext cx="2762270" cy="2071702"/>
          </a:xfrm>
          <a:prstGeom prst="rect">
            <a:avLst/>
          </a:prstGeom>
          <a:noFill/>
        </p:spPr>
      </p:pic>
      <p:pic>
        <p:nvPicPr>
          <p:cNvPr id="4102" name="Picture 6" descr="F:\image (6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2928934"/>
            <a:ext cx="2500314" cy="3333752"/>
          </a:xfrm>
          <a:prstGeom prst="rect">
            <a:avLst/>
          </a:prstGeom>
          <a:noFill/>
        </p:spPr>
      </p:pic>
      <p:pic>
        <p:nvPicPr>
          <p:cNvPr id="4103" name="Picture 7" descr="F:\imag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04" y="500042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7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 мам</a:t>
            </a:r>
            <a:endParaRPr lang="ru-RU" dirty="0"/>
          </a:p>
        </p:txBody>
      </p:sp>
      <p:pic>
        <p:nvPicPr>
          <p:cNvPr id="7170" name="Picture 2" descr="F:\DSCN3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85728"/>
            <a:ext cx="2651109" cy="3534528"/>
          </a:xfrm>
          <a:prstGeom prst="rect">
            <a:avLst/>
          </a:prstGeom>
          <a:noFill/>
        </p:spPr>
      </p:pic>
      <p:pic>
        <p:nvPicPr>
          <p:cNvPr id="5122" name="Picture 2" descr="F:\image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71480"/>
            <a:ext cx="3810026" cy="2857520"/>
          </a:xfrm>
          <a:prstGeom prst="rect">
            <a:avLst/>
          </a:prstGeom>
          <a:noFill/>
        </p:spPr>
      </p:pic>
      <p:pic>
        <p:nvPicPr>
          <p:cNvPr id="5123" name="Picture 3" descr="G:\DCIM\108___11\IMG_1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786058"/>
            <a:ext cx="1557342" cy="2768608"/>
          </a:xfrm>
          <a:prstGeom prst="rect">
            <a:avLst/>
          </a:prstGeom>
          <a:noFill/>
        </p:spPr>
      </p:pic>
      <p:pic>
        <p:nvPicPr>
          <p:cNvPr id="8" name="Picture 3" descr="G:\DCIM\108___11\IMG_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929066"/>
            <a:ext cx="2361399" cy="2428868"/>
          </a:xfrm>
          <a:prstGeom prst="rect">
            <a:avLst/>
          </a:prstGeom>
          <a:noFill/>
        </p:spPr>
      </p:pic>
      <p:pic>
        <p:nvPicPr>
          <p:cNvPr id="5124" name="Picture 4" descr="F:\image (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643314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F: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73" y="285728"/>
            <a:ext cx="3771927" cy="3143272"/>
          </a:xfrm>
          <a:prstGeom prst="rect">
            <a:avLst/>
          </a:prstGeom>
          <a:noFill/>
        </p:spPr>
      </p:pic>
      <p:pic>
        <p:nvPicPr>
          <p:cNvPr id="7" name="Array+-+Солнечный+круг,+небо+вокруг(music.nur.kz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01090" y="5929330"/>
            <a:ext cx="304800" cy="304800"/>
          </a:xfrm>
          <a:prstGeom prst="rect">
            <a:avLst/>
          </a:prstGeom>
        </p:spPr>
      </p:pic>
      <p:pic>
        <p:nvPicPr>
          <p:cNvPr id="3" name="Picture 2" descr="F:\image (5)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285728"/>
            <a:ext cx="2214578" cy="2952770"/>
          </a:xfrm>
          <a:prstGeom prst="rect">
            <a:avLst/>
          </a:prstGeom>
          <a:noFill/>
        </p:spPr>
      </p:pic>
      <p:pic>
        <p:nvPicPr>
          <p:cNvPr id="4" name="Picture 3" descr="G:\DCIM\108___11\IMG_10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3" y="3357562"/>
            <a:ext cx="3178975" cy="2543180"/>
          </a:xfrm>
          <a:prstGeom prst="rect">
            <a:avLst/>
          </a:prstGeom>
          <a:noFill/>
        </p:spPr>
      </p:pic>
      <p:pic>
        <p:nvPicPr>
          <p:cNvPr id="11" name="Picture 5" descr="F:\image (4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3500438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9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b="1" i="1" dirty="0" smtClean="0">
                <a:solidFill>
                  <a:srgbClr val="C00000"/>
                </a:solidFill>
              </a:rPr>
              <a:t>      </a:t>
            </a:r>
            <a:r>
              <a:rPr lang="ru-RU" sz="7200" b="1" i="1" dirty="0" smtClean="0">
                <a:solidFill>
                  <a:srgbClr val="C00000"/>
                </a:solidFill>
              </a:rPr>
              <a:t>    </a:t>
            </a:r>
            <a:r>
              <a:rPr lang="ru-RU" sz="7200" b="1" i="1" dirty="0" smtClean="0">
                <a:solidFill>
                  <a:srgbClr val="C00000"/>
                </a:solidFill>
              </a:rPr>
              <a:t>Спасибо вам, милые мамы!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F:\image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14818"/>
            <a:ext cx="3937028" cy="2214578"/>
          </a:xfrm>
          <a:prstGeom prst="rect">
            <a:avLst/>
          </a:prstGeom>
          <a:noFill/>
        </p:spPr>
      </p:pic>
      <p:pic>
        <p:nvPicPr>
          <p:cNvPr id="7171" name="Picture 3" descr="F:\image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1442" y="4572008"/>
            <a:ext cx="3683004" cy="2071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b="1" i="1" dirty="0" smtClean="0">
                <a:solidFill>
                  <a:srgbClr val="C00000"/>
                </a:solidFill>
              </a:rPr>
              <a:t>   </a:t>
            </a:r>
          </a:p>
          <a:p>
            <a:pPr>
              <a:buNone/>
            </a:pPr>
            <a:r>
              <a:rPr lang="ru-RU" sz="7200" b="1" i="1" dirty="0" smtClean="0">
                <a:solidFill>
                  <a:srgbClr val="C00000"/>
                </a:solidFill>
              </a:rPr>
              <a:t> Мы вас любим, </a:t>
            </a:r>
          </a:p>
          <a:p>
            <a:pPr>
              <a:buNone/>
            </a:pPr>
            <a:r>
              <a:rPr lang="ru-RU" sz="7200" b="1" i="1" dirty="0">
                <a:solidFill>
                  <a:srgbClr val="C00000"/>
                </a:solidFill>
              </a:rPr>
              <a:t> </a:t>
            </a:r>
            <a:r>
              <a:rPr lang="ru-RU" sz="7200" b="1" i="1" dirty="0" smtClean="0">
                <a:solidFill>
                  <a:srgbClr val="C00000"/>
                </a:solidFill>
              </a:rPr>
              <a:t>   милые мамы!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F:\image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85728"/>
            <a:ext cx="3492496" cy="2619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 мам</a:t>
            </a:r>
            <a:endParaRPr lang="ru-RU" dirty="0"/>
          </a:p>
        </p:txBody>
      </p:sp>
      <p:pic>
        <p:nvPicPr>
          <p:cNvPr id="1026" name="Picture 2" descr="G:\DCIM\108___11\IMG_1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4356"/>
            <a:ext cx="3251200" cy="1828800"/>
          </a:xfrm>
          <a:prstGeom prst="rect">
            <a:avLst/>
          </a:prstGeom>
          <a:noFill/>
        </p:spPr>
      </p:pic>
      <p:pic>
        <p:nvPicPr>
          <p:cNvPr id="1027" name="Picture 3" descr="G:\DCIM\108___11\IMG_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85728"/>
            <a:ext cx="2361399" cy="2428868"/>
          </a:xfrm>
          <a:prstGeom prst="rect">
            <a:avLst/>
          </a:prstGeom>
          <a:noFill/>
        </p:spPr>
      </p:pic>
      <p:pic>
        <p:nvPicPr>
          <p:cNvPr id="1028" name="Picture 4" descr="G:\DCIM\108___11\IMG_1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071942"/>
            <a:ext cx="2589628" cy="2071702"/>
          </a:xfrm>
          <a:prstGeom prst="rect">
            <a:avLst/>
          </a:prstGeom>
          <a:noFill/>
        </p:spPr>
      </p:pic>
      <p:pic>
        <p:nvPicPr>
          <p:cNvPr id="1029" name="Picture 5" descr="F:\image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882" y="3214686"/>
            <a:ext cx="3429024" cy="2571768"/>
          </a:xfrm>
          <a:prstGeom prst="rect">
            <a:avLst/>
          </a:prstGeom>
          <a:noFill/>
        </p:spPr>
      </p:pic>
      <p:pic>
        <p:nvPicPr>
          <p:cNvPr id="1030" name="Picture 6" descr="G:\DCIM\108___11\IMG_10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000372"/>
            <a:ext cx="2700342" cy="2400304"/>
          </a:xfrm>
          <a:prstGeom prst="rect">
            <a:avLst/>
          </a:prstGeom>
          <a:noFill/>
        </p:spPr>
      </p:pic>
      <p:pic>
        <p:nvPicPr>
          <p:cNvPr id="1031" name="Picture 7" descr="G:\DCIM\108___11\IMG_10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500042"/>
            <a:ext cx="1828800" cy="325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ромашка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F:\загруженно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3605" y="1514534"/>
            <a:ext cx="5805915" cy="4771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одуванчик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F:\загруженное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7730" y="1604196"/>
            <a:ext cx="5744666" cy="4325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василёк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F: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87219"/>
            <a:ext cx="6357982" cy="4403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ландыш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F: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785" y="1429774"/>
            <a:ext cx="6883677" cy="4785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мак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F: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669289"/>
            <a:ext cx="6286544" cy="470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b="1" i="1" dirty="0" smtClean="0">
                <a:solidFill>
                  <a:srgbClr val="C00000"/>
                </a:solidFill>
              </a:rPr>
              <a:t>    Пословицы про </a:t>
            </a:r>
          </a:p>
          <a:p>
            <a:pPr>
              <a:buNone/>
            </a:pPr>
            <a:r>
              <a:rPr lang="ru-RU" sz="7200" b="1" i="1" dirty="0">
                <a:solidFill>
                  <a:srgbClr val="C00000"/>
                </a:solidFill>
              </a:rPr>
              <a:t> </a:t>
            </a:r>
            <a:r>
              <a:rPr lang="ru-RU" sz="7200" b="1" i="1" dirty="0" smtClean="0">
                <a:solidFill>
                  <a:srgbClr val="C00000"/>
                </a:solidFill>
              </a:rPr>
              <a:t>           маму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76</Words>
  <Application>Microsoft Office PowerPoint</Application>
  <PresentationFormat>Экран (4:3)</PresentationFormat>
  <Paragraphs>24</Paragraphs>
  <Slides>16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 днём матери!</vt:lpstr>
      <vt:lpstr>Слайд 2</vt:lpstr>
      <vt:lpstr>Слайд 3</vt:lpstr>
      <vt:lpstr>ромашка</vt:lpstr>
      <vt:lpstr>одуванчик</vt:lpstr>
      <vt:lpstr>василёк</vt:lpstr>
      <vt:lpstr>ландыш</vt:lpstr>
      <vt:lpstr>мак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днём матери!</dc:title>
  <dc:creator>ТАТЬЯНА</dc:creator>
  <cp:lastModifiedBy>ТАТЬЯНА</cp:lastModifiedBy>
  <cp:revision>15</cp:revision>
  <dcterms:created xsi:type="dcterms:W3CDTF">2014-11-26T09:19:54Z</dcterms:created>
  <dcterms:modified xsi:type="dcterms:W3CDTF">2014-11-28T11:50:00Z</dcterms:modified>
</cp:coreProperties>
</file>