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DE8D7-7048-4A22-863A-EC2B8E17EBB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61180-C850-4049-965F-B8852B560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5112-29CD-4E48-A0E8-7F3EC79F42D7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2CF3-844A-4431-B70F-54399E10FCDC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E64A-52F1-43B0-BDE4-A658205A18E1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9C3E-325C-4CAF-A8C1-8E83ACEF4258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473-87F1-4EF0-B5FF-89EFABF743F9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6060-2F99-47E8-A55F-FD797184D937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205D-92D2-4EAD-A35F-0EC6F7C834A5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8D03-06DE-44B0-A5CF-D679D1F29961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E7BF-9883-499B-96EC-EB6D1A51FA8F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4CAA-F37A-4FE9-8716-26BBF2F9EBBD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94EA-DCB0-40F9-920F-7493BC5DF6AE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4E45-2980-455A-A315-38DCAE704C22}" type="datetime1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A120-39DE-4CF1-A8D8-7B62F486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43985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Психологический комфорт на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уроке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7" name="Содержимое 6" descr="DSC046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62" y="2214554"/>
            <a:ext cx="3250430" cy="4333907"/>
          </a:xfrm>
        </p:spPr>
      </p:pic>
      <p:pic>
        <p:nvPicPr>
          <p:cNvPr id="8" name="Рисунок 7" descr="DSC046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7" y="1142985"/>
            <a:ext cx="3643339" cy="3609604"/>
          </a:xfrm>
          <a:prstGeom prst="rect">
            <a:avLst/>
          </a:prstGeom>
        </p:spPr>
      </p:pic>
      <p:pic>
        <p:nvPicPr>
          <p:cNvPr id="9" name="Рисунок 8" descr="DSC046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1" y="3286124"/>
            <a:ext cx="4286279" cy="3429000"/>
          </a:xfrm>
          <a:prstGeom prst="rect">
            <a:avLst/>
          </a:prstGeom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929190" y="5715016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Плющева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Нина Ивановна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комфорт?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9"/>
            <a:ext cx="6786610" cy="3000395"/>
          </a:xfrm>
        </p:spPr>
        <p:txBody>
          <a:bodyPr/>
          <a:lstStyle/>
          <a:p>
            <a:r>
              <a:rPr lang="ru-RU" dirty="0" smtClean="0"/>
              <a:t>Этимологический словарь </a:t>
            </a:r>
            <a:r>
              <a:rPr lang="ru-RU" dirty="0" err="1" smtClean="0"/>
              <a:t>Н.М.Шанский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Толковый словарь русского языка С.И. Ожегова</a:t>
            </a:r>
            <a:endParaRPr lang="ru-RU" dirty="0"/>
          </a:p>
        </p:txBody>
      </p:sp>
      <p:pic>
        <p:nvPicPr>
          <p:cNvPr id="2050" name="Picture 2" descr="C:\Users\МВидео\Desktop\для Нинульки\анимированные картинки\0a05862ed141b5426b8e5a27603b6eb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5601" y="4071942"/>
            <a:ext cx="3074361" cy="254912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000108"/>
            <a:ext cx="6000792" cy="5286412"/>
          </a:xfrm>
        </p:spPr>
        <p:txBody>
          <a:bodyPr anchor="ctr" anchorCtr="1">
            <a:normAutofit fontScale="90000"/>
          </a:bodyPr>
          <a:lstStyle/>
          <a:p>
            <a:pPr algn="l"/>
            <a:r>
              <a:rPr lang="ru-RU" sz="4900" dirty="0" smtClean="0">
                <a:solidFill>
                  <a:srgbClr val="FF0000"/>
                </a:solidFill>
              </a:rPr>
              <a:t>красота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chemeClr val="accent6"/>
                </a:solidFill>
              </a:rPr>
              <a:t>органичность</a:t>
            </a:r>
            <a:br>
              <a:rPr lang="ru-RU" sz="4900" dirty="0" smtClean="0">
                <a:solidFill>
                  <a:schemeClr val="accent6"/>
                </a:solidFill>
              </a:rPr>
            </a:br>
            <a:r>
              <a:rPr lang="ru-RU" sz="4900" dirty="0" smtClean="0">
                <a:solidFill>
                  <a:srgbClr val="00B050"/>
                </a:solidFill>
              </a:rPr>
              <a:t>мама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B0F0"/>
                </a:solidFill>
              </a:rPr>
              <a:t>фантазия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70C0"/>
                </a:solidFill>
              </a:rPr>
              <a:t>отдых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7030A0"/>
                </a:solidFill>
              </a:rPr>
              <a:t>радость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FFFF00"/>
                </a:solidFill>
              </a:rPr>
              <a:t>тепло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1071570" cy="6429396"/>
          </a:xfrm>
        </p:spPr>
        <p:txBody>
          <a:bodyPr vert="wordArtVert"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комфорт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МВидео\Desktop\для Нинульки\анимированные картинки\CAMQ3BQ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6352"/>
            <a:ext cx="1643074" cy="1506515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/>
              <a:t>Борис Слуцкий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5429288" cy="4483113"/>
          </a:xfrm>
        </p:spPr>
        <p:txBody>
          <a:bodyPr/>
          <a:lstStyle/>
          <a:p>
            <a:r>
              <a:rPr lang="ru-RU" dirty="0" smtClean="0"/>
              <a:t>«Ничему меня не научит</a:t>
            </a:r>
          </a:p>
          <a:p>
            <a:pPr>
              <a:buNone/>
            </a:pPr>
            <a:r>
              <a:rPr lang="ru-RU" dirty="0" smtClean="0"/>
              <a:t>    То, что тычет, талдычит,      жучит….»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МВидео\Desktop\для Нинульки\анимированные картинки\CAYQCCL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571744"/>
            <a:ext cx="2571768" cy="3804074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686700" cy="13573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Система мер по созданию психологического комфорта на уроке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Создать интерес на уроке к предстоящей работе</a:t>
            </a:r>
          </a:p>
          <a:p>
            <a:r>
              <a:rPr lang="ru-RU" dirty="0" smtClean="0"/>
              <a:t>Мотивационное начало урока</a:t>
            </a:r>
          </a:p>
          <a:p>
            <a:r>
              <a:rPr lang="ru-RU" dirty="0" smtClean="0"/>
              <a:t>Дифференцированная работа с учениками с разным уровнем развития</a:t>
            </a:r>
          </a:p>
          <a:p>
            <a:r>
              <a:rPr lang="ru-RU" dirty="0" smtClean="0"/>
              <a:t>Включение обучающихся в познавательную деятельность на всех этапах урока</a:t>
            </a:r>
          </a:p>
          <a:p>
            <a:r>
              <a:rPr lang="ru-RU" dirty="0" smtClean="0"/>
              <a:t>Создание ситуации успеха для каждого ученика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5929354" cy="1428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68931"/>
          </a:xfrm>
        </p:spPr>
        <p:txBody>
          <a:bodyPr/>
          <a:lstStyle/>
          <a:p>
            <a:r>
              <a:rPr lang="ru-RU" dirty="0" smtClean="0"/>
              <a:t>Надо уметь слышать ученика , быть терпеливым к различным мнениям</a:t>
            </a:r>
          </a:p>
          <a:p>
            <a:r>
              <a:rPr lang="ru-RU" dirty="0" smtClean="0"/>
              <a:t>Создавать эмоционально-положительные отношения к уроку</a:t>
            </a:r>
          </a:p>
          <a:p>
            <a:r>
              <a:rPr lang="ru-RU" dirty="0" smtClean="0"/>
              <a:t>Представлять ученикам право выбора на самооценку</a:t>
            </a:r>
          </a:p>
          <a:p>
            <a:r>
              <a:rPr lang="ru-RU" dirty="0" smtClean="0"/>
              <a:t>Поддерживать интерес к уроку на протяжении всего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Всё в наших руках.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МВидео\Desktop\для Нинульки\картинки\все для детей\росто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071678"/>
            <a:ext cx="3429023" cy="4357718"/>
          </a:xfrm>
          <a:prstGeom prst="rect">
            <a:avLst/>
          </a:prstGeom>
          <a:noFill/>
        </p:spPr>
      </p:pic>
      <p:pic>
        <p:nvPicPr>
          <p:cNvPr id="5123" name="Picture 3" descr="C:\Users\МВидео\Desktop\для Нинульки\картинки\все для детей\3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3000396" cy="4359097"/>
          </a:xfrm>
          <a:prstGeom prst="rect">
            <a:avLst/>
          </a:prstGeom>
          <a:noFill/>
        </p:spPr>
      </p:pic>
      <p:pic>
        <p:nvPicPr>
          <p:cNvPr id="5124" name="Picture 4" descr="C:\Users\МВидео\Desktop\для Нинульки\картинки\все для детей\34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071678"/>
            <a:ext cx="2547953" cy="4357718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A120-39DE-4CF1-A8D8-7B62F48658C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92893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5088" y="402660"/>
            <a:ext cx="74524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5" name="Рисунок 14" descr="cveta-10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57628">
            <a:off x="2134767" y="1836067"/>
            <a:ext cx="2714644" cy="3907894"/>
          </a:xfrm>
          <a:prstGeom prst="rect">
            <a:avLst/>
          </a:prstGeom>
        </p:spPr>
      </p:pic>
      <p:pic>
        <p:nvPicPr>
          <p:cNvPr id="17" name="Рисунок 16" descr="cveta-10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72732">
            <a:off x="3575855" y="1770241"/>
            <a:ext cx="2714644" cy="3907894"/>
          </a:xfrm>
          <a:prstGeom prst="rect">
            <a:avLst/>
          </a:prstGeom>
        </p:spPr>
      </p:pic>
      <p:pic>
        <p:nvPicPr>
          <p:cNvPr id="18" name="Рисунок 17" descr="cveta-10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714488"/>
            <a:ext cx="2714644" cy="3907894"/>
          </a:xfrm>
          <a:prstGeom prst="rect">
            <a:avLst/>
          </a:prstGeom>
        </p:spPr>
      </p:pic>
      <p:sp>
        <p:nvSpPr>
          <p:cNvPr id="20" name="Содержимое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Психологический комфорт на уроке </vt:lpstr>
      <vt:lpstr>Что такое комфорт?</vt:lpstr>
      <vt:lpstr>красота органичность мама фантазия отдых радость тепло </vt:lpstr>
      <vt:lpstr>Борис Слуцкий</vt:lpstr>
      <vt:lpstr>Система мер по созданию психологического комфорта на уроке</vt:lpstr>
      <vt:lpstr>Слайд 6</vt:lpstr>
      <vt:lpstr>Всё в наших руках.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МВидео</dc:creator>
  <cp:lastModifiedBy>Valued Packard Bell Customer</cp:lastModifiedBy>
  <cp:revision>24</cp:revision>
  <dcterms:created xsi:type="dcterms:W3CDTF">2011-01-20T17:40:48Z</dcterms:created>
  <dcterms:modified xsi:type="dcterms:W3CDTF">2014-12-23T13:42:24Z</dcterms:modified>
</cp:coreProperties>
</file>