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211"/>
    <a:srgbClr val="015309"/>
    <a:srgbClr val="008A3E"/>
    <a:srgbClr val="B80000"/>
    <a:srgbClr val="DAA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картинки\862807-21e56d637ed1b114.jpg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126876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Проект – презентация </a:t>
            </a:r>
          </a:p>
          <a:p>
            <a:r>
              <a:rPr lang="ru-RU" sz="3600" b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		</a:t>
            </a:r>
            <a:r>
              <a:rPr lang="ru-RU" sz="3600" b="1" dirty="0" smtClean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 ПДД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56490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15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«В нашем чудном городке </a:t>
            </a:r>
            <a:br>
              <a:rPr lang="ru-RU" sz="3600" b="1" u="sng" dirty="0" smtClean="0">
                <a:solidFill>
                  <a:srgbClr val="015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3600" b="1" u="sng" dirty="0" smtClean="0">
                <a:solidFill>
                  <a:srgbClr val="015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Знаем дорожные знаки все!»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3933056"/>
            <a:ext cx="52565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Подготовили: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ученики 2б класса и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учитель </a:t>
            </a: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нач.классов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Е.А.Пакуть</a:t>
            </a:r>
            <a:endParaRPr lang="ru-RU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МКОУ «Медвежьегорская СОШ №3»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картинки\862807-21e56d637ed1b114.jpg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1628800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B80000"/>
                </a:solidFill>
                <a:latin typeface="Arial Black" pitchFamily="34" charset="0"/>
              </a:rPr>
              <a:t>Дорожный знак</a:t>
            </a:r>
            <a:r>
              <a:rPr lang="ru-RU" sz="3600" b="1" i="1" u="sng" dirty="0" smtClean="0">
                <a:solidFill>
                  <a:srgbClr val="B80000"/>
                </a:solidFill>
                <a:latin typeface="Century Schoolbook" pitchFamily="18" charset="0"/>
              </a:rPr>
              <a:t> </a:t>
            </a:r>
            <a:r>
              <a:rPr lang="ru-RU" sz="3600" b="1" i="1" dirty="0" smtClean="0">
                <a:solidFill>
                  <a:srgbClr val="B80000"/>
                </a:solidFill>
                <a:latin typeface="Century Schoolbook" pitchFamily="18" charset="0"/>
              </a:rPr>
              <a:t> -</a:t>
            </a:r>
            <a:endParaRPr lang="ru-RU" sz="3600" b="1" i="1" u="sng" dirty="0" smtClean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МКОУ «Медвежьегорская СОШ №3»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8344" y="1052736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2348880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15309"/>
                </a:solidFill>
                <a:latin typeface="Comic Sans MS" pitchFamily="66" charset="0"/>
              </a:rPr>
              <a:t>средство безопасности дорожного движения, графический рисунок, устанавливаемый у дороги для сообщения определённой </a:t>
            </a:r>
          </a:p>
          <a:p>
            <a:r>
              <a:rPr lang="ru-RU" sz="2800" b="1" i="1" dirty="0" smtClean="0">
                <a:solidFill>
                  <a:srgbClr val="015309"/>
                </a:solidFill>
                <a:latin typeface="Comic Sans MS" pitchFamily="66" charset="0"/>
              </a:rPr>
              <a:t>информации участникам </a:t>
            </a:r>
          </a:p>
          <a:p>
            <a:r>
              <a:rPr lang="ru-RU" sz="2800" b="1" i="1" dirty="0" smtClean="0">
                <a:solidFill>
                  <a:srgbClr val="015309"/>
                </a:solidFill>
                <a:latin typeface="Comic Sans MS" pitchFamily="66" charset="0"/>
              </a:rPr>
              <a:t>дорожного движения.</a:t>
            </a:r>
            <a:endParaRPr lang="ru-RU" sz="2800" b="1" i="1" dirty="0" smtClean="0">
              <a:solidFill>
                <a:srgbClr val="0153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картинки\862807-21e56d637ed1b114.jpg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1412776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B80000"/>
                </a:solidFill>
                <a:latin typeface="Arial Black" pitchFamily="34" charset="0"/>
              </a:rPr>
              <a:t>Какие дорожные знаки есть в нашем городе?</a:t>
            </a:r>
            <a:endParaRPr lang="ru-RU" sz="3600" b="1" i="1" u="sng" dirty="0" smtClean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МКОУ «Медвежьегорская СОШ №3»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1628800"/>
            <a:ext cx="9361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?</a:t>
            </a:r>
          </a:p>
        </p:txBody>
      </p:sp>
      <p:pic>
        <p:nvPicPr>
          <p:cNvPr id="4098" name="Picture 2" descr="C:\Users\user\Desktop\5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3429000"/>
            <a:ext cx="4693953" cy="312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картинки\862807-21e56d637ed1b114.jpg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МКОУ «Медвежьегорская СОШ №3»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4" name="Picture 2" descr="C:\Users\user\Desktop\знаки\осторожно дети!\a_933365f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916832"/>
            <a:ext cx="3888432" cy="3888432"/>
          </a:xfrm>
          <a:prstGeom prst="rect">
            <a:avLst/>
          </a:prstGeom>
          <a:noFill/>
        </p:spPr>
      </p:pic>
      <p:pic>
        <p:nvPicPr>
          <p:cNvPr id="1027" name="Picture 3" descr="C:\Users\user\Desktop\знаки\осторожно дети!\Матвей А.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88640"/>
            <a:ext cx="4176464" cy="6347476"/>
          </a:xfrm>
          <a:prstGeom prst="rect">
            <a:avLst/>
          </a:prstGeom>
          <a:noFill/>
        </p:spPr>
      </p:pic>
      <p:pic>
        <p:nvPicPr>
          <p:cNvPr id="1028" name="Picture 4" descr="C:\Users\user\Desktop\знаки\осторожно дети!\Саша С.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188640"/>
            <a:ext cx="4149186" cy="63231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91680" y="2276872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Осторожно, дети!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картинки\862807-21e56d637ed1b114.jpg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МКОУ «Медвежьегорская СОШ №3»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2050" name="Picture 2" descr="C:\Users\user\Desktop\знаки\Пешеходный переход\pravila-perehoda-nereguliruemogo-peshehodnogo-perehoda-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82144" y="1628800"/>
            <a:ext cx="4392488" cy="4392488"/>
          </a:xfrm>
          <a:prstGeom prst="rect">
            <a:avLst/>
          </a:prstGeom>
          <a:noFill/>
        </p:spPr>
      </p:pic>
      <p:pic>
        <p:nvPicPr>
          <p:cNvPr id="2052" name="Picture 4" descr="C:\Users\user\Desktop\знаки\Пешеходный переход\Катя А.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4104456" cy="6480719"/>
          </a:xfrm>
          <a:prstGeom prst="rect">
            <a:avLst/>
          </a:prstGeom>
          <a:noFill/>
        </p:spPr>
      </p:pic>
      <p:pic>
        <p:nvPicPr>
          <p:cNvPr id="2053" name="Picture 5" descr="C:\Users\user\Desktop\знаки\Пешеходный переход\Лиана 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188640"/>
            <a:ext cx="3798297" cy="5328592"/>
          </a:xfrm>
          <a:prstGeom prst="rect">
            <a:avLst/>
          </a:prstGeom>
          <a:noFill/>
        </p:spPr>
      </p:pic>
      <p:pic>
        <p:nvPicPr>
          <p:cNvPr id="2054" name="Picture 6" descr="C:\Users\user\Desktop\знаки\Пешеходный переход\Максим З.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87824" y="1833326"/>
            <a:ext cx="5943540" cy="4794789"/>
          </a:xfrm>
          <a:prstGeom prst="rect">
            <a:avLst/>
          </a:prstGeom>
          <a:noFill/>
        </p:spPr>
      </p:pic>
      <p:pic>
        <p:nvPicPr>
          <p:cNvPr id="2055" name="Picture 7" descr="C:\Users\user\Desktop\знаки\Пешеходный переход\Рома 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188641"/>
            <a:ext cx="5185365" cy="3888432"/>
          </a:xfrm>
          <a:prstGeom prst="rect">
            <a:avLst/>
          </a:prstGeom>
          <a:noFill/>
        </p:spPr>
      </p:pic>
      <p:pic>
        <p:nvPicPr>
          <p:cNvPr id="2056" name="Picture 8" descr="C:\Users\user\Desktop\знаки\Пешеходный переход\001 - копия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188640"/>
            <a:ext cx="4464496" cy="64296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19672" y="1628800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Пешеходный переход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картинки\862807-21e56d637ed1b114.jpg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МКОУ «Медвежьегорская СОШ №3»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078" name="Picture 6" descr="C:\Users\user\Desktop\знаки\главная дорога\800x600_620134875315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1196752"/>
            <a:ext cx="4588723" cy="4301927"/>
          </a:xfrm>
          <a:prstGeom prst="rect">
            <a:avLst/>
          </a:prstGeom>
          <a:noFill/>
        </p:spPr>
      </p:pic>
      <p:pic>
        <p:nvPicPr>
          <p:cNvPr id="3075" name="Picture 3" descr="C:\Users\user\Desktop\знаки\главная дорога\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60648"/>
            <a:ext cx="4248472" cy="6434831"/>
          </a:xfrm>
          <a:prstGeom prst="rect">
            <a:avLst/>
          </a:prstGeom>
          <a:noFill/>
        </p:spPr>
      </p:pic>
      <p:pic>
        <p:nvPicPr>
          <p:cNvPr id="3077" name="Picture 5" descr="C:\Users\user\Desktop\знаки\главная дорога\Никита 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1920" y="2924944"/>
            <a:ext cx="5046862" cy="3785146"/>
          </a:xfrm>
          <a:prstGeom prst="rect">
            <a:avLst/>
          </a:prstGeom>
          <a:noFill/>
        </p:spPr>
      </p:pic>
      <p:pic>
        <p:nvPicPr>
          <p:cNvPr id="3076" name="Picture 4" descr="C:\Users\user\Desktop\знаки\главная дорога\Арина к. 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23728" y="260648"/>
            <a:ext cx="6781227" cy="449143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19672" y="3068960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Главная дорога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картинки\862807-21e56d637ed1b114.jpg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МКОУ «Медвежьегорская СОШ №3»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4098" name="Picture 2" descr="C:\Users\user\Desktop\знаки\Уступи дорогу\2.4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2060848"/>
            <a:ext cx="4009536" cy="3528392"/>
          </a:xfrm>
          <a:prstGeom prst="rect">
            <a:avLst/>
          </a:prstGeom>
          <a:noFill/>
        </p:spPr>
      </p:pic>
      <p:pic>
        <p:nvPicPr>
          <p:cNvPr id="4099" name="Picture 3" descr="C:\Users\user\Desktop\знаки\Уступи дорогу\Максим М.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88640"/>
            <a:ext cx="4211960" cy="6368198"/>
          </a:xfrm>
          <a:prstGeom prst="rect">
            <a:avLst/>
          </a:prstGeom>
          <a:noFill/>
        </p:spPr>
      </p:pic>
      <p:pic>
        <p:nvPicPr>
          <p:cNvPr id="4101" name="Picture 5" descr="C:\Users\user\Desktop\знаки\Уступи дорогу\Даня, Лиза 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188640"/>
            <a:ext cx="4008937" cy="6336705"/>
          </a:xfrm>
          <a:prstGeom prst="rect">
            <a:avLst/>
          </a:prstGeom>
          <a:noFill/>
        </p:spPr>
      </p:pic>
      <p:pic>
        <p:nvPicPr>
          <p:cNvPr id="4100" name="Picture 4" descr="C:\Users\user\Desktop\знаки\Уступи дорогу\Соня З. 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55776" y="188640"/>
            <a:ext cx="4824536" cy="64325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75656" y="620688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Уступи дорогу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картинки\862807-21e56d637ed1b114.jpg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МКОУ «Медвежьегорская СОШ №3»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5122" name="Picture 2" descr="C:\Users\user\Desktop\знаки\ограничение скорости\60km_re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1844824"/>
            <a:ext cx="3600400" cy="3665658"/>
          </a:xfrm>
          <a:prstGeom prst="rect">
            <a:avLst/>
          </a:prstGeom>
          <a:noFill/>
        </p:spPr>
      </p:pic>
      <p:pic>
        <p:nvPicPr>
          <p:cNvPr id="5123" name="Picture 3" descr="C:\Users\user\Desktop\знаки\ограничение скорости\Михей Т.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044624" y="332656"/>
            <a:ext cx="5328592" cy="6131886"/>
          </a:xfrm>
          <a:prstGeom prst="rect">
            <a:avLst/>
          </a:prstGeom>
          <a:noFill/>
        </p:spPr>
      </p:pic>
      <p:pic>
        <p:nvPicPr>
          <p:cNvPr id="5124" name="Picture 4" descr="C:\Users\user\Desktop\знаки\ограничение скорости\руслан с.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7" y="332656"/>
            <a:ext cx="4860033" cy="61241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1700808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Ограничение скорости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картинки\862807-21e56d637ed1b114.jpg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МКОУ «Медвежьегорская СОШ №3»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7170" name="Picture 2" descr="C:\Users\user\Desktop\знаки\обгон запрещён\c3c1faca97488641c512f507e86a06c9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1484784"/>
            <a:ext cx="3888432" cy="3888432"/>
          </a:xfrm>
          <a:prstGeom prst="rect">
            <a:avLst/>
          </a:prstGeom>
          <a:noFill/>
        </p:spPr>
      </p:pic>
      <p:pic>
        <p:nvPicPr>
          <p:cNvPr id="7171" name="Picture 3" descr="C:\Users\user\Desktop\знаки\обгон запрещён\Артём А.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58780" y="1694086"/>
            <a:ext cx="6885220" cy="5163914"/>
          </a:xfrm>
          <a:prstGeom prst="rect">
            <a:avLst/>
          </a:prstGeom>
          <a:noFill/>
        </p:spPr>
      </p:pic>
      <p:pic>
        <p:nvPicPr>
          <p:cNvPr id="7172" name="Picture 4" descr="C:\Users\user\Desktop\знаки\обгон запрещён\Соня З.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-101873"/>
            <a:ext cx="5220072" cy="6959873"/>
          </a:xfrm>
          <a:prstGeom prst="rect">
            <a:avLst/>
          </a:prstGeom>
          <a:noFill/>
        </p:spPr>
      </p:pic>
      <p:pic>
        <p:nvPicPr>
          <p:cNvPr id="7173" name="Picture 5" descr="C:\Users\user\Desktop\знаки\обгон запрещён\Виталик Р. 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79712" y="2060848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Обгон запрещён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120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2014-11-24T09:54:34Z</dcterms:created>
  <dcterms:modified xsi:type="dcterms:W3CDTF">2015-02-02T14:56:56Z</dcterms:modified>
</cp:coreProperties>
</file>