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B76CD71-31F7-4304-BC30-4160DB07565D}" type="datetimeFigureOut">
              <a:rPr lang="ru-RU" smtClean="0"/>
              <a:pPr/>
              <a:t>07.10.2014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7953539-69A0-4621-9F4A-CD5CF6D77E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Дифференцированный подход на уроках математики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2800" dirty="0" err="1" smtClean="0"/>
              <a:t>МБОУ</a:t>
            </a:r>
            <a:r>
              <a:rPr lang="ru-RU" sz="2800" dirty="0" smtClean="0"/>
              <a:t> </a:t>
            </a:r>
            <a:r>
              <a:rPr lang="ru-RU" sz="2800" dirty="0" err="1" smtClean="0"/>
              <a:t>СОШ</a:t>
            </a:r>
            <a:r>
              <a:rPr lang="ru-RU" sz="2800" dirty="0" smtClean="0"/>
              <a:t> № 2 г. Тайшета</a:t>
            </a:r>
          </a:p>
          <a:p>
            <a:r>
              <a:rPr lang="ru-RU" sz="2800" dirty="0" smtClean="0"/>
              <a:t>Структурное подразделение </a:t>
            </a:r>
            <a:r>
              <a:rPr lang="ru-RU" sz="2800" dirty="0" err="1" smtClean="0"/>
              <a:t>ООШ</a:t>
            </a:r>
            <a:r>
              <a:rPr lang="ru-RU" sz="2800" dirty="0" smtClean="0"/>
              <a:t> № 3</a:t>
            </a:r>
          </a:p>
          <a:p>
            <a:r>
              <a:rPr lang="ru-RU" sz="2800" dirty="0" smtClean="0"/>
              <a:t>Учитель: Мартынюк Л.В.</a:t>
            </a:r>
            <a:endParaRPr lang="ru-RU" sz="2800" dirty="0"/>
          </a:p>
        </p:txBody>
      </p:sp>
    </p:spTree>
  </p:cSld>
  <p:clrMapOvr>
    <a:masterClrMapping/>
  </p:clrMapOvr>
  <p:transition spd="med" advTm="3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уроках использую: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Индивидуальную форму работы с обучающимися;</a:t>
            </a:r>
          </a:p>
          <a:p>
            <a:r>
              <a:rPr lang="ru-RU" dirty="0" smtClean="0"/>
              <a:t>Фронтальную форму работы с обучающимися;</a:t>
            </a:r>
          </a:p>
          <a:p>
            <a:r>
              <a:rPr lang="ru-RU" dirty="0" smtClean="0"/>
              <a:t>Индивидуализированную форму работы с обучающимися.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уроках применяю виды работ: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2143116"/>
            <a:ext cx="5472122" cy="3983047"/>
          </a:xfrm>
        </p:spPr>
        <p:txBody>
          <a:bodyPr/>
          <a:lstStyle/>
          <a:p>
            <a:r>
              <a:rPr lang="ru-RU" dirty="0" smtClean="0"/>
              <a:t>Работа в парах;</a:t>
            </a:r>
          </a:p>
          <a:p>
            <a:r>
              <a:rPr lang="ru-RU" dirty="0" smtClean="0"/>
              <a:t>Работа в группах;</a:t>
            </a:r>
          </a:p>
          <a:p>
            <a:r>
              <a:rPr lang="ru-RU" dirty="0" smtClean="0"/>
              <a:t>Индивидуальная работа;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Недостатки домашней учебной работы: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Отсутствует твердо установленный режим;</a:t>
            </a:r>
          </a:p>
          <a:p>
            <a:r>
              <a:rPr lang="ru-RU" dirty="0" smtClean="0"/>
              <a:t>При работе с учебником – отсутствует самоконтроль за усвоением знаний;</a:t>
            </a:r>
          </a:p>
          <a:p>
            <a:r>
              <a:rPr lang="ru-RU" dirty="0" smtClean="0"/>
              <a:t>Письменные задания выполняются без усвоения теоретического материала.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своей работе применяю: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Элементы технологии Н.П. </a:t>
            </a:r>
            <a:r>
              <a:rPr lang="ru-RU" dirty="0" err="1" smtClean="0"/>
              <a:t>Гузик</a:t>
            </a:r>
            <a:r>
              <a:rPr lang="ru-RU" dirty="0" smtClean="0"/>
              <a:t> (комбинированная система обучения)</a:t>
            </a:r>
          </a:p>
          <a:p>
            <a:r>
              <a:rPr lang="ru-RU" dirty="0" smtClean="0"/>
              <a:t>Элементы технологии И.С. </a:t>
            </a:r>
            <a:r>
              <a:rPr lang="ru-RU" dirty="0" err="1" smtClean="0"/>
              <a:t>Якиманской</a:t>
            </a:r>
            <a:r>
              <a:rPr lang="ru-RU" dirty="0" smtClean="0"/>
              <a:t> (личностно – ориентированный подход)</a:t>
            </a:r>
          </a:p>
          <a:p>
            <a:r>
              <a:rPr lang="ru-RU" dirty="0" smtClean="0"/>
              <a:t>Элементы технологии П.Я. Гальперина</a:t>
            </a:r>
          </a:p>
          <a:p>
            <a:r>
              <a:rPr lang="ru-RU" dirty="0" smtClean="0"/>
              <a:t>Элементы технологии М.Б. Воловича (поэтапное усвоение материала)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>Результаты дифференцированного обучения: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Положительное отношение к предмету – </a:t>
            </a:r>
            <a:br>
              <a:rPr lang="ru-RU" dirty="0" smtClean="0"/>
            </a:br>
            <a:r>
              <a:rPr lang="ru-RU" dirty="0" smtClean="0"/>
              <a:t>64 % на протяжении 3-х лет</a:t>
            </a:r>
          </a:p>
          <a:p>
            <a:r>
              <a:rPr lang="ru-RU" dirty="0" smtClean="0"/>
              <a:t>Повысился уровень познавательного интереса учащихся.</a:t>
            </a:r>
          </a:p>
          <a:p>
            <a:r>
              <a:rPr lang="ru-RU" dirty="0" smtClean="0"/>
              <a:t>Повысилось качество знаний за 3 года от 33% до 45%. Успеваемость 100 %.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00504"/>
            <a:ext cx="7239000" cy="2455232"/>
          </a:xfrm>
        </p:spPr>
        <p:txBody>
          <a:bodyPr/>
          <a:lstStyle/>
          <a:p>
            <a:r>
              <a:rPr lang="ru-RU" dirty="0" smtClean="0"/>
              <a:t>Выполнила: Мартынюк Любовь Викторовна</a:t>
            </a:r>
          </a:p>
          <a:p>
            <a:pPr>
              <a:buNone/>
            </a:pPr>
            <a:r>
              <a:rPr lang="ru-RU" dirty="0" smtClean="0"/>
              <a:t>Структурное подразделение </a:t>
            </a:r>
            <a:r>
              <a:rPr lang="ru-RU" dirty="0" err="1" smtClean="0"/>
              <a:t>ООШ</a:t>
            </a:r>
            <a:r>
              <a:rPr lang="ru-RU" dirty="0" smtClean="0"/>
              <a:t> № 3 </a:t>
            </a:r>
            <a:r>
              <a:rPr lang="ru-RU" dirty="0" err="1" smtClean="0"/>
              <a:t>МБОУ</a:t>
            </a:r>
            <a:r>
              <a:rPr lang="ru-RU" dirty="0" smtClean="0"/>
              <a:t> </a:t>
            </a:r>
            <a:r>
              <a:rPr lang="ru-RU" dirty="0" err="1" smtClean="0"/>
              <a:t>СОШ</a:t>
            </a:r>
            <a:r>
              <a:rPr lang="ru-RU" dirty="0" smtClean="0"/>
              <a:t> №2 г. Тайшета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Ноябрь 2013 г.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Проблема классно-урочной системы: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57422" y="2571744"/>
            <a:ext cx="6329378" cy="3554419"/>
          </a:xfrm>
        </p:spPr>
        <p:txBody>
          <a:bodyPr/>
          <a:lstStyle/>
          <a:p>
            <a:r>
              <a:rPr lang="ru-RU" dirty="0" smtClean="0"/>
              <a:t>Принцип одинаковости способностей обучающихся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Дифференцированное обучение это: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1. Форма организации учебного процесса, при которой учитель работает с группой учащихся с учётом наличия у них каких либо значимых для учебного процесса общих качеств .</a:t>
            </a:r>
          </a:p>
          <a:p>
            <a:r>
              <a:rPr lang="ru-RU" sz="2800" dirty="0" smtClean="0"/>
              <a:t>2. часть общей дидактической системы, которая обеспечивает специализацию учебного процесса для различных групп обучаемых.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785794"/>
            <a:ext cx="7901014" cy="1214446"/>
          </a:xfrm>
        </p:spPr>
        <p:txBody>
          <a:bodyPr>
            <a:normAutofit/>
          </a:bodyPr>
          <a:lstStyle/>
          <a:p>
            <a:r>
              <a:rPr lang="ru-RU" dirty="0" smtClean="0"/>
              <a:t>Основная </a:t>
            </a:r>
            <a:r>
              <a:rPr lang="ru-RU" dirty="0"/>
              <a:t>ц</a:t>
            </a:r>
            <a:r>
              <a:rPr lang="ru-RU" dirty="0" smtClean="0"/>
              <a:t>ель моей деятельности: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00232" y="3071810"/>
            <a:ext cx="6686568" cy="305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- Способствовать развитию образованной личности, умеющей приобретать знания, на основе организации дифференцированной и индивидуальной работы на уроках математики.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Формирование прочных вычислительных </a:t>
            </a:r>
            <a:r>
              <a:rPr lang="ru-RU" dirty="0" err="1" smtClean="0"/>
              <a:t>наывков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Формирование  и развитие коммуникативной, языковой компетенций;</a:t>
            </a:r>
          </a:p>
          <a:p>
            <a:r>
              <a:rPr lang="ru-RU" dirty="0" smtClean="0"/>
              <a:t>Умение находить, систематизировать необходимую информацию;</a:t>
            </a:r>
          </a:p>
          <a:p>
            <a:r>
              <a:rPr lang="ru-RU" dirty="0" smtClean="0"/>
              <a:t>Развитие интереса к изучению математики.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Основные аспекты: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Учет индивидуальных особенностей учащихся.</a:t>
            </a:r>
          </a:p>
          <a:p>
            <a:r>
              <a:rPr lang="ru-RU" dirty="0" smtClean="0"/>
              <a:t>Группирование учеников на основании этих способностей.</a:t>
            </a:r>
          </a:p>
          <a:p>
            <a:r>
              <a:rPr lang="ru-RU" dirty="0" smtClean="0"/>
              <a:t>Вариативность учебного процесса в группах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Уровни дифференциации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71736" y="3000372"/>
            <a:ext cx="6115064" cy="3125791"/>
          </a:xfrm>
        </p:spPr>
        <p:txBody>
          <a:bodyPr/>
          <a:lstStyle/>
          <a:p>
            <a:r>
              <a:rPr lang="ru-RU" dirty="0" smtClean="0"/>
              <a:t>1-й </a:t>
            </a:r>
            <a:r>
              <a:rPr lang="ru-RU" dirty="0" err="1" smtClean="0"/>
              <a:t>микроуровень</a:t>
            </a:r>
            <a:endParaRPr lang="ru-RU" dirty="0" smtClean="0"/>
          </a:p>
          <a:p>
            <a:r>
              <a:rPr lang="ru-RU" dirty="0" smtClean="0"/>
              <a:t>2-й </a:t>
            </a:r>
            <a:r>
              <a:rPr lang="ru-RU" dirty="0" err="1" smtClean="0"/>
              <a:t>мезоуровень</a:t>
            </a:r>
            <a:endParaRPr lang="ru-RU" dirty="0" smtClean="0"/>
          </a:p>
          <a:p>
            <a:r>
              <a:rPr lang="ru-RU" dirty="0" smtClean="0"/>
              <a:t>3-й </a:t>
            </a:r>
            <a:r>
              <a:rPr lang="ru-RU" dirty="0" err="1" smtClean="0"/>
              <a:t>макроуровень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715304" cy="4525963"/>
          </a:xfrm>
        </p:spPr>
        <p:txBody>
          <a:bodyPr/>
          <a:lstStyle/>
          <a:p>
            <a:r>
              <a:rPr lang="ru-RU" dirty="0" smtClean="0"/>
              <a:t>Внутренняя дифференциация</a:t>
            </a:r>
          </a:p>
          <a:p>
            <a:r>
              <a:rPr lang="ru-RU" dirty="0" smtClean="0"/>
              <a:t>Внешняя дифференциация</a:t>
            </a:r>
          </a:p>
          <a:p>
            <a:endParaRPr lang="ru-RU" dirty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Дифференцированный подход в обучении – это принцип посильности усвоения- каждый учащийся продвигается своими темпами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Главная задача моей деятельности: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таких условий, при которых знания моих учеников оказались бы необходимыми для решения учебной задачи, для поиск нужной информации, коротая в свою очередь, дала бы импульс мыслям, привела бы в движение воображение, вооружила аргументами, потребовала новых знаний.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98</TotalTime>
  <Words>368</Words>
  <Application>Microsoft Office PowerPoint</Application>
  <PresentationFormat>Экран (4:3)</PresentationFormat>
  <Paragraphs>56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Дифференцированный подход на уроках математики</vt:lpstr>
      <vt:lpstr>Проблема классно-урочной системы: </vt:lpstr>
      <vt:lpstr>Дифференцированное обучение это:</vt:lpstr>
      <vt:lpstr>Основная цель моей деятельности: </vt:lpstr>
      <vt:lpstr>Задачи:</vt:lpstr>
      <vt:lpstr>Основные аспекты:</vt:lpstr>
      <vt:lpstr>Уровни дифференциации</vt:lpstr>
      <vt:lpstr>Слайд 8</vt:lpstr>
      <vt:lpstr>Главная задача моей деятельности:</vt:lpstr>
      <vt:lpstr>На уроках использую:</vt:lpstr>
      <vt:lpstr>На уроках применяю виды работ:</vt:lpstr>
      <vt:lpstr>Недостатки домашней учебной работы:</vt:lpstr>
      <vt:lpstr>В своей работе применяю:</vt:lpstr>
      <vt:lpstr>Результаты дифференцированного обучения: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Дифференцированный подход на уроках математики</dc:title>
  <dc:creator>Велес</dc:creator>
  <cp:lastModifiedBy>Admin</cp:lastModifiedBy>
  <cp:revision>11</cp:revision>
  <dcterms:created xsi:type="dcterms:W3CDTF">2013-11-06T22:29:32Z</dcterms:created>
  <dcterms:modified xsi:type="dcterms:W3CDTF">2014-10-07T10:43:30Z</dcterms:modified>
</cp:coreProperties>
</file>