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0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78C65-36D9-495B-91D2-AA729EDA0514}" type="datetimeFigureOut">
              <a:rPr lang="ru-RU" smtClean="0"/>
              <a:pPr/>
              <a:t>04.05.2012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8A5D1-B3FD-4688-A037-594B0D23B3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di-toys.kiev.ua/image/cache/data/imagedatabase/razvivaushaya-igrushka-d170-500x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одзаголовок 2"/>
          <p:cNvSpPr txBox="1">
            <a:spLocks/>
          </p:cNvSpPr>
          <p:nvPr/>
        </p:nvSpPr>
        <p:spPr>
          <a:xfrm>
            <a:off x="1403648" y="3933056"/>
            <a:ext cx="7740352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Педагог дополнительного образования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kumimoji="0" lang="ru-RU" sz="4000" b="1" i="1" u="none" strike="noStrike" kern="1200" cap="none" spc="0" normalizeH="0" baseline="0" noProof="0" dirty="0" smtClean="0">
                <a:ln>
                  <a:solidFill>
                    <a:srgbClr val="FF0000"/>
                  </a:solidFill>
                </a:ln>
                <a:solidFill>
                  <a:srgbClr val="0070C0"/>
                </a:solidFill>
                <a:effectLst>
                  <a:glow rad="228600">
                    <a:srgbClr val="FFFF00">
                      <a:alpha val="40000"/>
                    </a:srgbClr>
                  </a:glo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Ширяева А.В.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92853" y="2060848"/>
            <a:ext cx="4851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Мастер - класс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1700808"/>
            <a:ext cx="1649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Тема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7789" y="2852936"/>
            <a:ext cx="67620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Кукольные затеи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Обыгрывание этюдов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6388" name="Picture 4" descr="http://kotulskaya.ru/img/2010/05/gans_gr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2564903" cy="2564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  <a:solidFill>
            <a:srgbClr val="92D050"/>
          </a:solidFill>
          <a:ln>
            <a:noFill/>
          </a:ln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Сформировать первичные представления и умения по технике вождения куклы, закрепить знания в области </a:t>
            </a:r>
            <a:r>
              <a:rPr lang="ru-RU" dirty="0" err="1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здоровьесбережения</a:t>
            </a:r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. </a:t>
            </a:r>
          </a:p>
          <a:p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Показать приёмы воздействия на духовно-нравственное и физическое здоровье через театрализацию образов.</a:t>
            </a:r>
          </a:p>
          <a:p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Прививать стремление к взаимной помощи, способствовать раскрепощению, самовыражению, собственной инициативе. </a:t>
            </a:r>
          </a:p>
          <a:p>
            <a:r>
              <a:rPr lang="ru-RU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Добиваться чувства удовлетворения, радости, желания продолжить опыт.</a:t>
            </a:r>
            <a:endParaRPr lang="ru-RU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59267" y="332656"/>
            <a:ext cx="1679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Цель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rgbClr val="FFFF00">
                      <a:alpha val="6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Собрал гостей                                                 Со всех волостей.                                       Некуда сажать,                                              Нечем угощать.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rgbClr val="FFFF00">
                    <a:alpha val="6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1881" y="260648"/>
            <a:ext cx="22503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Этюд</a:t>
            </a:r>
            <a:endParaRPr lang="ru-RU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  <a:solidFill>
            <a:srgbClr val="92D050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ru-RU" sz="4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Обыгрывание скороговорки. </a:t>
            </a:r>
          </a:p>
          <a:p>
            <a:r>
              <a:rPr lang="ru-RU" sz="4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Разучивание этюда с имитацией движения куклы.</a:t>
            </a:r>
          </a:p>
          <a:p>
            <a:r>
              <a:rPr lang="ru-RU" sz="44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FF0000"/>
                </a:solidFill>
              </a:rPr>
              <a:t>Работа с куклой на примере этюда.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67579" y="332656"/>
            <a:ext cx="46624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План действий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КУКЛА – это мир радости</a:t>
            </a:r>
          </a:p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 детства, душевной </a:t>
            </a:r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теплоты и удовлетворения.</a:t>
            </a:r>
          </a:p>
          <a:p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Играйте и да будете здоровы!</a:t>
            </a:r>
            <a:endParaRPr lang="ru-RU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Picture 2" descr="http://srvimg08.emarket.ua/images_emarketua/10888518_1_644x461/kukolnyj-teatr-kiev_rev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996952"/>
            <a:ext cx="2160240" cy="3171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119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Тополёк</dc:creator>
  <cp:lastModifiedBy>samsung</cp:lastModifiedBy>
  <cp:revision>16</cp:revision>
  <dcterms:created xsi:type="dcterms:W3CDTF">2012-05-03T09:59:00Z</dcterms:created>
  <dcterms:modified xsi:type="dcterms:W3CDTF">2012-05-04T07:52:01Z</dcterms:modified>
</cp:coreProperties>
</file>