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eb-web.ru/feb/irl/pictures/IL3-009.jpg" TargetMode="External"/><Relationship Id="rId13" Type="http://schemas.openxmlformats.org/officeDocument/2006/relationships/hyperlink" Target="http://289zaozerska.ucoz.ru/jpeg/Untitled-1.jpg" TargetMode="External"/><Relationship Id="rId3" Type="http://schemas.openxmlformats.org/officeDocument/2006/relationships/hyperlink" Target="http://www.syt.edu.severodvinsk.ru/web/LomonosovOku/lomonosov1.jpg" TargetMode="External"/><Relationship Id="rId7" Type="http://schemas.openxmlformats.org/officeDocument/2006/relationships/hyperlink" Target="http://s04.radikal.ru/i177/1010/2c/5dd53224728d.jpg" TargetMode="External"/><Relationship Id="rId12" Type="http://schemas.openxmlformats.org/officeDocument/2006/relationships/hyperlink" Target="http://foto.spbland.ru/data/media/3/lrg_87583_14.04.2006008.jpg" TargetMode="External"/><Relationship Id="rId2" Type="http://schemas.openxmlformats.org/officeDocument/2006/relationships/hyperlink" Target="http://etc.usf.edu/presentations/backgrounds/misc/misc_17/81702s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lend.ru/img/content_images/i1/1183_or.jpg" TargetMode="External"/><Relationship Id="rId11" Type="http://schemas.openxmlformats.org/officeDocument/2006/relationships/hyperlink" Target="http://drozdovski.ru/attachments/Image/picp0.jpg" TargetMode="External"/><Relationship Id="rId5" Type="http://schemas.openxmlformats.org/officeDocument/2006/relationships/hyperlink" Target="http://www.syt.edu.severodvinsk.ru/web/byrii/7.jpg" TargetMode="External"/><Relationship Id="rId10" Type="http://schemas.openxmlformats.org/officeDocument/2006/relationships/hyperlink" Target="http://img1.liveinternet.ru/images/attach/c/0/51/742/51742587_Lomonosov_SGLAcademy.jpg" TargetMode="External"/><Relationship Id="rId4" Type="http://schemas.openxmlformats.org/officeDocument/2006/relationships/hyperlink" Target="http://www.segodnya.ua/img/ui/_57c46ec7a2bd622411c66ef238041ab5.jpg" TargetMode="External"/><Relationship Id="rId9" Type="http://schemas.openxmlformats.org/officeDocument/2006/relationships/hyperlink" Target="http://vasyockina.narod.ru/project/images/p7_l2.jpg" TargetMode="External"/><Relationship Id="rId14" Type="http://schemas.openxmlformats.org/officeDocument/2006/relationships/hyperlink" Target="http://site.wbcorp.ru/pictures/37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Михайло Васильевич Ломоносов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lomonoso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500306"/>
            <a:ext cx="2557760" cy="365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1857364"/>
            <a:ext cx="264320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КОНКУРС ЧТЕЦОВ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286124"/>
            <a:ext cx="257176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БУРИМЕ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714884"/>
            <a:ext cx="257176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РУССКИЙ ЯЗЫК</a:t>
            </a:r>
            <a:endParaRPr lang="ru-RU" sz="2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857364"/>
            <a:ext cx="257176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МАТЕМАТИКА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286124"/>
            <a:ext cx="271464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ОКРУЖАЮЩИЙ МИР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786322"/>
            <a:ext cx="271464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ТЕХНОЛОГИЯ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500042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ЗАДАНИЯ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Итоги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8" name="Содержимое 7" descr="3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142984"/>
            <a:ext cx="6732085" cy="5049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7"/>
            <a:ext cx="6057888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5" y="1285860"/>
            <a:ext cx="6994547" cy="514353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Фон - 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http://etc.usf.edu/presentations/backgrounds/misc/misc_17/81702s.jpg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Ломоносов -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http://www.syt.edu.severodvinsk.ru/web/LomonosovOku/lomonosov1.jpg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Ломоносов (слайд 2) -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http://www.segodnya.ua/img/ui/_57c46ec7a2bd622411c66ef238041ab5.jpg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Место рождения Ломоносова- </a:t>
            </a: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http://www.syt.edu.severodvinsk.ru/web/byrii/7.jpg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Арифметика Магницкого - </a:t>
            </a: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http://www.calend.ru/img/content_images/i1/1183_or.jpg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Славянская грамматика </a:t>
            </a:r>
            <a:r>
              <a:rPr lang="ru-RU" sz="1400" dirty="0" err="1" smtClean="0">
                <a:solidFill>
                  <a:schemeClr val="tx1"/>
                </a:solidFill>
              </a:rPr>
              <a:t>Смотрицкого</a:t>
            </a:r>
            <a:r>
              <a:rPr lang="ru-RU" sz="1400" dirty="0" smtClean="0">
                <a:solidFill>
                  <a:schemeClr val="tx1"/>
                </a:solidFill>
              </a:rPr>
              <a:t> - </a:t>
            </a: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http://s04.radikal.ru/i177/1010/2c/5dd53224728d.jpg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Псалтырь </a:t>
            </a:r>
            <a:r>
              <a:rPr lang="ru-RU" sz="1400" dirty="0" err="1" smtClean="0">
                <a:solidFill>
                  <a:schemeClr val="tx1"/>
                </a:solidFill>
              </a:rPr>
              <a:t>Симеона</a:t>
            </a:r>
            <a:r>
              <a:rPr lang="ru-RU" sz="1400" dirty="0" smtClean="0">
                <a:solidFill>
                  <a:schemeClr val="tx1"/>
                </a:solidFill>
              </a:rPr>
              <a:t> Полоцкого - </a:t>
            </a:r>
            <a:r>
              <a:rPr lang="en-US" sz="1400" dirty="0" smtClean="0">
                <a:solidFill>
                  <a:schemeClr val="tx1"/>
                </a:solidFill>
                <a:hlinkClick r:id="rId8"/>
              </a:rPr>
              <a:t>http://feb-web.ru/feb/irl/pictures/IL3-009.jpg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Ломоносов и обоз - </a:t>
            </a:r>
            <a:r>
              <a:rPr lang="en-US" sz="1400" dirty="0" smtClean="0">
                <a:solidFill>
                  <a:schemeClr val="tx1"/>
                </a:solidFill>
                <a:hlinkClick r:id="rId9"/>
              </a:rPr>
              <a:t>http://vasyockina.narod.ru/project/images/p7_l2.jpg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Славяно-греко-латинская академия - </a:t>
            </a:r>
            <a:r>
              <a:rPr lang="en-US" sz="1400" dirty="0" smtClean="0">
                <a:solidFill>
                  <a:schemeClr val="tx1"/>
                </a:solidFill>
                <a:hlinkClick r:id="rId10"/>
              </a:rPr>
              <a:t>http://img1.liveinternet.ru/images/attach/c/0//51/742/51742587_Lomonosov_SGLAcademy.jpg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Академический университет в Санкт-Петербурге - </a:t>
            </a:r>
            <a:r>
              <a:rPr lang="en-US" sz="1400" dirty="0" smtClean="0">
                <a:solidFill>
                  <a:schemeClr val="tx1"/>
                </a:solidFill>
                <a:hlinkClick r:id="rId11"/>
              </a:rPr>
              <a:t>http://drozdovski.ru/attachments/Image/picp0.jpg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МГУ им Ломоносова - </a:t>
            </a:r>
            <a:r>
              <a:rPr lang="en-US" sz="1400" dirty="0" smtClean="0">
                <a:solidFill>
                  <a:schemeClr val="tx1"/>
                </a:solidFill>
                <a:hlinkClick r:id="rId12"/>
              </a:rPr>
              <a:t>http://foto.spbland.ru/data/media/3/lrg_87583_14.04.2006008.jpg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Умные дети - </a:t>
            </a:r>
            <a:r>
              <a:rPr lang="en-US" sz="1400" dirty="0" smtClean="0">
                <a:solidFill>
                  <a:schemeClr val="tx1"/>
                </a:solidFill>
                <a:hlinkClick r:id="rId13"/>
              </a:rPr>
              <a:t>http://289zaozerska.ucoz.ru/jpeg/Untitled-1.jpg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Итоги - </a:t>
            </a:r>
            <a:r>
              <a:rPr lang="en-US" sz="1400" dirty="0" smtClean="0">
                <a:solidFill>
                  <a:schemeClr val="tx1"/>
                </a:solidFill>
                <a:hlinkClick r:id="rId14"/>
              </a:rPr>
              <a:t>http://site.wbcorp.ru/pictures/375.jpg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86742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Михайло Васильевич Ломоносов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(8 (19) ноября 1711 - 4 (15) апреля 1765 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6" name="Содержимое 5" descr="_57c46ec7a2bd622411c66ef238041a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000240"/>
            <a:ext cx="3341702" cy="437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деревня Денисовка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67552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Любимые книги Ломоносова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1183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24" t="6977" r="14591" b="11305"/>
          <a:stretch>
            <a:fillRect/>
          </a:stretch>
        </p:blipFill>
        <p:spPr>
          <a:xfrm>
            <a:off x="1643042" y="1000108"/>
            <a:ext cx="2714644" cy="4816304"/>
          </a:xfrm>
        </p:spPr>
      </p:pic>
      <p:pic>
        <p:nvPicPr>
          <p:cNvPr id="5" name="Рисунок 4" descr="5dd5322472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8198" y="1000109"/>
            <a:ext cx="2916456" cy="4742204"/>
          </a:xfrm>
          <a:prstGeom prst="rect">
            <a:avLst/>
          </a:prstGeom>
        </p:spPr>
      </p:pic>
      <p:pic>
        <p:nvPicPr>
          <p:cNvPr id="6" name="Рисунок 5" descr="IL3-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285860"/>
            <a:ext cx="3336140" cy="539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Вперёд, за обозом!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p7_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643050"/>
            <a:ext cx="3214710" cy="4852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928670"/>
            <a:ext cx="3008313" cy="46910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Славяно-греко-латинская академия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5" name="Содержимое 3" descr="51742587_Lomonosov_SGLAcade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643338" cy="6272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Академический университет в Санкт-Петербурге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picp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5" y="1714488"/>
            <a:ext cx="6298191" cy="4811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МГУ им М.В.Ломоносова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lrg_87583_14.04.2006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685804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Интеллектуальная викторина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«Самые умные»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Untitl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785926"/>
            <a:ext cx="3286148" cy="4673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Михайло Васильевич Ломоносов</vt:lpstr>
      <vt:lpstr>Михайло Васильевич Ломоносов (8 (19) ноября 1711 - 4 (15) апреля 1765 </vt:lpstr>
      <vt:lpstr>деревня Денисовка</vt:lpstr>
      <vt:lpstr>Любимые книги Ломоносова </vt:lpstr>
      <vt:lpstr>Вперёд, за обозом!</vt:lpstr>
      <vt:lpstr>Слайд 6</vt:lpstr>
      <vt:lpstr>Академический университет в Санкт-Петербурге</vt:lpstr>
      <vt:lpstr>МГУ им М.В.Ломоносова</vt:lpstr>
      <vt:lpstr>Интеллектуальная викторина  «Самые умные» </vt:lpstr>
      <vt:lpstr>Слайд 10</vt:lpstr>
      <vt:lpstr>Итоги</vt:lpstr>
      <vt:lpstr>Ссылки на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Васильевич Ломоносов</dc:title>
  <dc:creator>user</dc:creator>
  <cp:lastModifiedBy>Исаншина</cp:lastModifiedBy>
  <cp:revision>27</cp:revision>
  <dcterms:modified xsi:type="dcterms:W3CDTF">2015-01-31T18:38:59Z</dcterms:modified>
</cp:coreProperties>
</file>