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049CED-F053-437F-BDDE-E7A1ADAE51C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254A97-581F-4657-BDC9-68B215A4BD71}">
      <dgm:prSet phldrT="[Текст]" custT="1"/>
      <dgm:spPr/>
      <dgm:t>
        <a:bodyPr/>
        <a:lstStyle/>
        <a:p>
          <a:r>
            <a:rPr lang="ru-RU" sz="4000" b="1" dirty="0" smtClean="0"/>
            <a:t>Способы питания</a:t>
          </a:r>
          <a:endParaRPr lang="ru-RU" sz="4000" b="1" dirty="0"/>
        </a:p>
      </dgm:t>
    </dgm:pt>
    <dgm:pt modelId="{2FB3177D-7937-4D5D-A50A-33636C29BA8A}" type="parTrans" cxnId="{94AECFE3-F245-4E70-BEC4-B8C626D28B0F}">
      <dgm:prSet/>
      <dgm:spPr/>
      <dgm:t>
        <a:bodyPr/>
        <a:lstStyle/>
        <a:p>
          <a:endParaRPr lang="ru-RU"/>
        </a:p>
      </dgm:t>
    </dgm:pt>
    <dgm:pt modelId="{3468478A-2641-4E29-A2CD-A99B5373FAC8}" type="sibTrans" cxnId="{94AECFE3-F245-4E70-BEC4-B8C626D28B0F}">
      <dgm:prSet/>
      <dgm:spPr/>
      <dgm:t>
        <a:bodyPr/>
        <a:lstStyle/>
        <a:p>
          <a:endParaRPr lang="ru-RU"/>
        </a:p>
      </dgm:t>
    </dgm:pt>
    <dgm:pt modelId="{EA8B51E0-BA64-4219-9AC4-AA99D22640B0}">
      <dgm:prSet phldrT="[Текст]" custT="1"/>
      <dgm:spPr/>
      <dgm:t>
        <a:bodyPr/>
        <a:lstStyle/>
        <a:p>
          <a:r>
            <a:rPr lang="ru-RU" sz="2000" b="1" dirty="0" smtClean="0"/>
            <a:t>гетеротрофные</a:t>
          </a:r>
        </a:p>
        <a:p>
          <a:r>
            <a:rPr lang="ru-RU" sz="2000" b="1" dirty="0" smtClean="0"/>
            <a:t>бактерии</a:t>
          </a:r>
          <a:endParaRPr lang="ru-RU" sz="2000" b="1" dirty="0"/>
        </a:p>
      </dgm:t>
    </dgm:pt>
    <dgm:pt modelId="{07BE03D5-C6D3-4969-846E-19B167D56D79}" type="parTrans" cxnId="{C7AA3BF3-FCBA-47E4-940E-164056492616}">
      <dgm:prSet/>
      <dgm:spPr/>
      <dgm:t>
        <a:bodyPr/>
        <a:lstStyle/>
        <a:p>
          <a:endParaRPr lang="ru-RU"/>
        </a:p>
      </dgm:t>
    </dgm:pt>
    <dgm:pt modelId="{7E3F2D04-C9D7-42D0-9B4D-FDAC86706908}" type="sibTrans" cxnId="{C7AA3BF3-FCBA-47E4-940E-164056492616}">
      <dgm:prSet/>
      <dgm:spPr/>
      <dgm:t>
        <a:bodyPr/>
        <a:lstStyle/>
        <a:p>
          <a:endParaRPr lang="ru-RU"/>
        </a:p>
      </dgm:t>
    </dgm:pt>
    <dgm:pt modelId="{59CCEFE6-E2F7-4AEB-ABA4-DB5A554C1276}">
      <dgm:prSet phldrT="[Текст]"/>
      <dgm:spPr/>
      <dgm:t>
        <a:bodyPr/>
        <a:lstStyle/>
        <a:p>
          <a:r>
            <a:rPr lang="ru-RU" b="1" dirty="0" smtClean="0"/>
            <a:t>паразиты</a:t>
          </a:r>
        </a:p>
        <a:p>
          <a:r>
            <a:rPr lang="ru-RU" dirty="0" smtClean="0"/>
            <a:t>Н:холерный вибрион, столбнячная палочка</a:t>
          </a:r>
          <a:endParaRPr lang="ru-RU" dirty="0"/>
        </a:p>
      </dgm:t>
    </dgm:pt>
    <dgm:pt modelId="{E23354EA-A499-4F7B-AEBD-5B37D80BCC09}" type="parTrans" cxnId="{12A62A38-BC6E-4B9C-9EA7-E76C8C59DE21}">
      <dgm:prSet/>
      <dgm:spPr/>
      <dgm:t>
        <a:bodyPr/>
        <a:lstStyle/>
        <a:p>
          <a:endParaRPr lang="ru-RU"/>
        </a:p>
      </dgm:t>
    </dgm:pt>
    <dgm:pt modelId="{BC4343DA-5D86-4EBC-BB29-96D6D44B7A2D}" type="sibTrans" cxnId="{12A62A38-BC6E-4B9C-9EA7-E76C8C59DE21}">
      <dgm:prSet/>
      <dgm:spPr/>
      <dgm:t>
        <a:bodyPr/>
        <a:lstStyle/>
        <a:p>
          <a:endParaRPr lang="ru-RU"/>
        </a:p>
      </dgm:t>
    </dgm:pt>
    <dgm:pt modelId="{D4705ED5-1B7E-4104-89D4-C6F643E0DF98}">
      <dgm:prSet phldrT="[Текст]"/>
      <dgm:spPr/>
      <dgm:t>
        <a:bodyPr/>
        <a:lstStyle/>
        <a:p>
          <a:r>
            <a:rPr lang="ru-RU" b="1" dirty="0" smtClean="0"/>
            <a:t>сапротрофы</a:t>
          </a:r>
        </a:p>
        <a:p>
          <a:r>
            <a:rPr lang="ru-RU" dirty="0" smtClean="0"/>
            <a:t>Н:бактерии гниения</a:t>
          </a:r>
          <a:endParaRPr lang="ru-RU" dirty="0"/>
        </a:p>
      </dgm:t>
    </dgm:pt>
    <dgm:pt modelId="{45694045-4055-44A8-8D33-46B45856FC99}" type="parTrans" cxnId="{17B360E5-DB2D-4E48-8599-CCCB54E57E49}">
      <dgm:prSet/>
      <dgm:spPr/>
      <dgm:t>
        <a:bodyPr/>
        <a:lstStyle/>
        <a:p>
          <a:endParaRPr lang="ru-RU"/>
        </a:p>
      </dgm:t>
    </dgm:pt>
    <dgm:pt modelId="{47368EA2-BECE-4253-BFCB-3BD149396C42}" type="sibTrans" cxnId="{17B360E5-DB2D-4E48-8599-CCCB54E57E49}">
      <dgm:prSet/>
      <dgm:spPr/>
      <dgm:t>
        <a:bodyPr/>
        <a:lstStyle/>
        <a:p>
          <a:endParaRPr lang="ru-RU"/>
        </a:p>
      </dgm:t>
    </dgm:pt>
    <dgm:pt modelId="{EBB2B947-FA10-41DF-B6A2-D1484441A705}">
      <dgm:prSet phldrT="[Текст]" custT="1"/>
      <dgm:spPr/>
      <dgm:t>
        <a:bodyPr/>
        <a:lstStyle/>
        <a:p>
          <a:r>
            <a:rPr lang="ru-RU" sz="1800" b="1" dirty="0" smtClean="0"/>
            <a:t>автотрофные</a:t>
          </a:r>
        </a:p>
        <a:p>
          <a:r>
            <a:rPr lang="ru-RU" sz="1800" b="1" dirty="0" smtClean="0"/>
            <a:t>бактерии</a:t>
          </a:r>
        </a:p>
        <a:p>
          <a:r>
            <a:rPr lang="ru-RU" sz="1800" dirty="0" smtClean="0"/>
            <a:t>Н: зеленые, пурпурные, сине-зеленые</a:t>
          </a:r>
          <a:endParaRPr lang="ru-RU" sz="1800" b="1" dirty="0"/>
        </a:p>
      </dgm:t>
    </dgm:pt>
    <dgm:pt modelId="{1B499F0A-F789-497B-A225-7E5980F7AA12}" type="parTrans" cxnId="{0D056BB8-639F-4C5B-ACD0-AF5CFB99F973}">
      <dgm:prSet/>
      <dgm:spPr/>
      <dgm:t>
        <a:bodyPr/>
        <a:lstStyle/>
        <a:p>
          <a:endParaRPr lang="ru-RU"/>
        </a:p>
      </dgm:t>
    </dgm:pt>
    <dgm:pt modelId="{AA9C3D1D-5D37-4D36-89BB-B920605C7EC6}" type="sibTrans" cxnId="{0D056BB8-639F-4C5B-ACD0-AF5CFB99F973}">
      <dgm:prSet/>
      <dgm:spPr/>
      <dgm:t>
        <a:bodyPr/>
        <a:lstStyle/>
        <a:p>
          <a:endParaRPr lang="ru-RU"/>
        </a:p>
      </dgm:t>
    </dgm:pt>
    <dgm:pt modelId="{3F163B33-99EE-4D5B-9B7D-C1C6810DB773}" type="pres">
      <dgm:prSet presAssocID="{87049CED-F053-437F-BDDE-E7A1ADAE51C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3B3C9EE-980D-4BA0-99BB-D7CBFD2ED926}" type="pres">
      <dgm:prSet presAssocID="{E9254A97-581F-4657-BDC9-68B215A4BD71}" presName="hierRoot1" presStyleCnt="0"/>
      <dgm:spPr/>
    </dgm:pt>
    <dgm:pt modelId="{B14BA767-382F-4001-AE0B-F7C84B29B9C3}" type="pres">
      <dgm:prSet presAssocID="{E9254A97-581F-4657-BDC9-68B215A4BD71}" presName="composite" presStyleCnt="0"/>
      <dgm:spPr/>
    </dgm:pt>
    <dgm:pt modelId="{6D115AFD-8497-41C7-B513-6C623ED63A9D}" type="pres">
      <dgm:prSet presAssocID="{E9254A97-581F-4657-BDC9-68B215A4BD71}" presName="background" presStyleLbl="node0" presStyleIdx="0" presStyleCnt="1"/>
      <dgm:spPr/>
    </dgm:pt>
    <dgm:pt modelId="{5D8065C4-D4FD-48D7-A4CA-16FE9693A28C}" type="pres">
      <dgm:prSet presAssocID="{E9254A97-581F-4657-BDC9-68B215A4BD71}" presName="text" presStyleLbl="fgAcc0" presStyleIdx="0" presStyleCnt="1" custScaleX="2871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8BEA53-8FBE-4EB1-AEB5-7FFF5F86F0F3}" type="pres">
      <dgm:prSet presAssocID="{E9254A97-581F-4657-BDC9-68B215A4BD71}" presName="hierChild2" presStyleCnt="0"/>
      <dgm:spPr/>
    </dgm:pt>
    <dgm:pt modelId="{10392998-17DE-4082-A563-9D56AACC7544}" type="pres">
      <dgm:prSet presAssocID="{07BE03D5-C6D3-4969-846E-19B167D56D79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234AB5C-8FA3-4DA5-B2C2-74C8E3CEEA6C}" type="pres">
      <dgm:prSet presAssocID="{EA8B51E0-BA64-4219-9AC4-AA99D22640B0}" presName="hierRoot2" presStyleCnt="0"/>
      <dgm:spPr/>
    </dgm:pt>
    <dgm:pt modelId="{193EBB9A-4026-4934-8CCA-251C9B2C868C}" type="pres">
      <dgm:prSet presAssocID="{EA8B51E0-BA64-4219-9AC4-AA99D22640B0}" presName="composite2" presStyleCnt="0"/>
      <dgm:spPr/>
    </dgm:pt>
    <dgm:pt modelId="{264C0F5F-8DD3-4544-9E46-265C6D4C9066}" type="pres">
      <dgm:prSet presAssocID="{EA8B51E0-BA64-4219-9AC4-AA99D22640B0}" presName="background2" presStyleLbl="node2" presStyleIdx="0" presStyleCnt="2"/>
      <dgm:spPr/>
    </dgm:pt>
    <dgm:pt modelId="{69681A38-37AB-450F-B36D-74EBA3C70407}" type="pres">
      <dgm:prSet presAssocID="{EA8B51E0-BA64-4219-9AC4-AA99D22640B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F2735D-12BD-4E06-B47F-B117EC8C3A6C}" type="pres">
      <dgm:prSet presAssocID="{EA8B51E0-BA64-4219-9AC4-AA99D22640B0}" presName="hierChild3" presStyleCnt="0"/>
      <dgm:spPr/>
    </dgm:pt>
    <dgm:pt modelId="{A0412B63-6DFE-4A9D-8332-DE746A8F0B81}" type="pres">
      <dgm:prSet presAssocID="{E23354EA-A499-4F7B-AEBD-5B37D80BCC09}" presName="Name17" presStyleLbl="parChTrans1D3" presStyleIdx="0" presStyleCnt="2"/>
      <dgm:spPr/>
      <dgm:t>
        <a:bodyPr/>
        <a:lstStyle/>
        <a:p>
          <a:endParaRPr lang="ru-RU"/>
        </a:p>
      </dgm:t>
    </dgm:pt>
    <dgm:pt modelId="{BA263112-3A45-476D-9837-B69A2FC8E7F4}" type="pres">
      <dgm:prSet presAssocID="{59CCEFE6-E2F7-4AEB-ABA4-DB5A554C1276}" presName="hierRoot3" presStyleCnt="0"/>
      <dgm:spPr/>
    </dgm:pt>
    <dgm:pt modelId="{F6A12929-0E66-4E11-82D6-1FCCE0E75CF6}" type="pres">
      <dgm:prSet presAssocID="{59CCEFE6-E2F7-4AEB-ABA4-DB5A554C1276}" presName="composite3" presStyleCnt="0"/>
      <dgm:spPr/>
    </dgm:pt>
    <dgm:pt modelId="{649665FA-7F0A-426C-94B5-CAE8C381A1BE}" type="pres">
      <dgm:prSet presAssocID="{59CCEFE6-E2F7-4AEB-ABA4-DB5A554C1276}" presName="background3" presStyleLbl="node3" presStyleIdx="0" presStyleCnt="2"/>
      <dgm:spPr/>
    </dgm:pt>
    <dgm:pt modelId="{D2BF867E-8C21-48B5-8AE3-3964BAD196ED}" type="pres">
      <dgm:prSet presAssocID="{59CCEFE6-E2F7-4AEB-ABA4-DB5A554C1276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662911-3A11-48C8-9256-9D54E8CC98FF}" type="pres">
      <dgm:prSet presAssocID="{59CCEFE6-E2F7-4AEB-ABA4-DB5A554C1276}" presName="hierChild4" presStyleCnt="0"/>
      <dgm:spPr/>
    </dgm:pt>
    <dgm:pt modelId="{780F392F-0CEE-48C5-A98A-0479E53D7F05}" type="pres">
      <dgm:prSet presAssocID="{45694045-4055-44A8-8D33-46B45856FC99}" presName="Name17" presStyleLbl="parChTrans1D3" presStyleIdx="1" presStyleCnt="2"/>
      <dgm:spPr/>
      <dgm:t>
        <a:bodyPr/>
        <a:lstStyle/>
        <a:p>
          <a:endParaRPr lang="ru-RU"/>
        </a:p>
      </dgm:t>
    </dgm:pt>
    <dgm:pt modelId="{59AAF3BC-9760-45A5-8866-31CDFDBC2A5B}" type="pres">
      <dgm:prSet presAssocID="{D4705ED5-1B7E-4104-89D4-C6F643E0DF98}" presName="hierRoot3" presStyleCnt="0"/>
      <dgm:spPr/>
    </dgm:pt>
    <dgm:pt modelId="{5A66E7BD-2EAA-44A2-AB38-8EAD355AC550}" type="pres">
      <dgm:prSet presAssocID="{D4705ED5-1B7E-4104-89D4-C6F643E0DF98}" presName="composite3" presStyleCnt="0"/>
      <dgm:spPr/>
    </dgm:pt>
    <dgm:pt modelId="{511EC4F9-E49F-4B54-90F9-E04E3F4B596A}" type="pres">
      <dgm:prSet presAssocID="{D4705ED5-1B7E-4104-89D4-C6F643E0DF98}" presName="background3" presStyleLbl="node3" presStyleIdx="1" presStyleCnt="2"/>
      <dgm:spPr/>
    </dgm:pt>
    <dgm:pt modelId="{4325D5E9-2409-4E5C-9865-A432AF9592F9}" type="pres">
      <dgm:prSet presAssocID="{D4705ED5-1B7E-4104-89D4-C6F643E0DF98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F0D496-ABAE-40F7-BBD6-89EC8D86B334}" type="pres">
      <dgm:prSet presAssocID="{D4705ED5-1B7E-4104-89D4-C6F643E0DF98}" presName="hierChild4" presStyleCnt="0"/>
      <dgm:spPr/>
    </dgm:pt>
    <dgm:pt modelId="{FA35BA42-9405-4941-9714-A0E67E917E3E}" type="pres">
      <dgm:prSet presAssocID="{1B499F0A-F789-497B-A225-7E5980F7AA1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61C7337-F6B3-42FF-ADF2-B35192FA3FB7}" type="pres">
      <dgm:prSet presAssocID="{EBB2B947-FA10-41DF-B6A2-D1484441A705}" presName="hierRoot2" presStyleCnt="0"/>
      <dgm:spPr/>
    </dgm:pt>
    <dgm:pt modelId="{491CA5A6-F91A-4A94-9D30-6295E79E6918}" type="pres">
      <dgm:prSet presAssocID="{EBB2B947-FA10-41DF-B6A2-D1484441A705}" presName="composite2" presStyleCnt="0"/>
      <dgm:spPr/>
    </dgm:pt>
    <dgm:pt modelId="{7EEE2909-6D2B-4062-91EA-EE6A862E9124}" type="pres">
      <dgm:prSet presAssocID="{EBB2B947-FA10-41DF-B6A2-D1484441A705}" presName="background2" presStyleLbl="node2" presStyleIdx="1" presStyleCnt="2"/>
      <dgm:spPr/>
    </dgm:pt>
    <dgm:pt modelId="{F2619D89-1C00-45B4-BEC3-A0E3D4A5B7C4}" type="pres">
      <dgm:prSet presAssocID="{EBB2B947-FA10-41DF-B6A2-D1484441A70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65D66C-40D1-447E-9811-A902CC4FEEAB}" type="pres">
      <dgm:prSet presAssocID="{EBB2B947-FA10-41DF-B6A2-D1484441A705}" presName="hierChild3" presStyleCnt="0"/>
      <dgm:spPr/>
    </dgm:pt>
  </dgm:ptLst>
  <dgm:cxnLst>
    <dgm:cxn modelId="{4D30C6EA-3BDA-4DB1-9DD9-4542F1BF3092}" type="presOf" srcId="{EA8B51E0-BA64-4219-9AC4-AA99D22640B0}" destId="{69681A38-37AB-450F-B36D-74EBA3C70407}" srcOrd="0" destOrd="0" presId="urn:microsoft.com/office/officeart/2005/8/layout/hierarchy1"/>
    <dgm:cxn modelId="{94AECFE3-F245-4E70-BEC4-B8C626D28B0F}" srcId="{87049CED-F053-437F-BDDE-E7A1ADAE51C9}" destId="{E9254A97-581F-4657-BDC9-68B215A4BD71}" srcOrd="0" destOrd="0" parTransId="{2FB3177D-7937-4D5D-A50A-33636C29BA8A}" sibTransId="{3468478A-2641-4E29-A2CD-A99B5373FAC8}"/>
    <dgm:cxn modelId="{255172B3-7EB4-4444-BDFA-65F53EAE9A15}" type="presOf" srcId="{D4705ED5-1B7E-4104-89D4-C6F643E0DF98}" destId="{4325D5E9-2409-4E5C-9865-A432AF9592F9}" srcOrd="0" destOrd="0" presId="urn:microsoft.com/office/officeart/2005/8/layout/hierarchy1"/>
    <dgm:cxn modelId="{5C250B61-23AA-4F7C-98CA-C73817645A4D}" type="presOf" srcId="{EBB2B947-FA10-41DF-B6A2-D1484441A705}" destId="{F2619D89-1C00-45B4-BEC3-A0E3D4A5B7C4}" srcOrd="0" destOrd="0" presId="urn:microsoft.com/office/officeart/2005/8/layout/hierarchy1"/>
    <dgm:cxn modelId="{14D70A44-C113-4D52-B8F7-CC71E51EFD54}" type="presOf" srcId="{1B499F0A-F789-497B-A225-7E5980F7AA12}" destId="{FA35BA42-9405-4941-9714-A0E67E917E3E}" srcOrd="0" destOrd="0" presId="urn:microsoft.com/office/officeart/2005/8/layout/hierarchy1"/>
    <dgm:cxn modelId="{3A63C536-8A1D-40D7-9533-2657BF45A094}" type="presOf" srcId="{87049CED-F053-437F-BDDE-E7A1ADAE51C9}" destId="{3F163B33-99EE-4D5B-9B7D-C1C6810DB773}" srcOrd="0" destOrd="0" presId="urn:microsoft.com/office/officeart/2005/8/layout/hierarchy1"/>
    <dgm:cxn modelId="{48A39351-5D3F-4AD7-8975-259C589D25F2}" type="presOf" srcId="{45694045-4055-44A8-8D33-46B45856FC99}" destId="{780F392F-0CEE-48C5-A98A-0479E53D7F05}" srcOrd="0" destOrd="0" presId="urn:microsoft.com/office/officeart/2005/8/layout/hierarchy1"/>
    <dgm:cxn modelId="{12A62A38-BC6E-4B9C-9EA7-E76C8C59DE21}" srcId="{EA8B51E0-BA64-4219-9AC4-AA99D22640B0}" destId="{59CCEFE6-E2F7-4AEB-ABA4-DB5A554C1276}" srcOrd="0" destOrd="0" parTransId="{E23354EA-A499-4F7B-AEBD-5B37D80BCC09}" sibTransId="{BC4343DA-5D86-4EBC-BB29-96D6D44B7A2D}"/>
    <dgm:cxn modelId="{17B360E5-DB2D-4E48-8599-CCCB54E57E49}" srcId="{EA8B51E0-BA64-4219-9AC4-AA99D22640B0}" destId="{D4705ED5-1B7E-4104-89D4-C6F643E0DF98}" srcOrd="1" destOrd="0" parTransId="{45694045-4055-44A8-8D33-46B45856FC99}" sibTransId="{47368EA2-BECE-4253-BFCB-3BD149396C42}"/>
    <dgm:cxn modelId="{5376F68B-4DC4-4095-8E3D-4E415C9422E9}" type="presOf" srcId="{59CCEFE6-E2F7-4AEB-ABA4-DB5A554C1276}" destId="{D2BF867E-8C21-48B5-8AE3-3964BAD196ED}" srcOrd="0" destOrd="0" presId="urn:microsoft.com/office/officeart/2005/8/layout/hierarchy1"/>
    <dgm:cxn modelId="{C7AA3BF3-FCBA-47E4-940E-164056492616}" srcId="{E9254A97-581F-4657-BDC9-68B215A4BD71}" destId="{EA8B51E0-BA64-4219-9AC4-AA99D22640B0}" srcOrd="0" destOrd="0" parTransId="{07BE03D5-C6D3-4969-846E-19B167D56D79}" sibTransId="{7E3F2D04-C9D7-42D0-9B4D-FDAC86706908}"/>
    <dgm:cxn modelId="{C196535C-0658-4D92-89F6-FC1DA265B5A0}" type="presOf" srcId="{E9254A97-581F-4657-BDC9-68B215A4BD71}" destId="{5D8065C4-D4FD-48D7-A4CA-16FE9693A28C}" srcOrd="0" destOrd="0" presId="urn:microsoft.com/office/officeart/2005/8/layout/hierarchy1"/>
    <dgm:cxn modelId="{0721A7C2-9C45-4EC7-A7B3-30C35D7492CE}" type="presOf" srcId="{E23354EA-A499-4F7B-AEBD-5B37D80BCC09}" destId="{A0412B63-6DFE-4A9D-8332-DE746A8F0B81}" srcOrd="0" destOrd="0" presId="urn:microsoft.com/office/officeart/2005/8/layout/hierarchy1"/>
    <dgm:cxn modelId="{0D056BB8-639F-4C5B-ACD0-AF5CFB99F973}" srcId="{E9254A97-581F-4657-BDC9-68B215A4BD71}" destId="{EBB2B947-FA10-41DF-B6A2-D1484441A705}" srcOrd="1" destOrd="0" parTransId="{1B499F0A-F789-497B-A225-7E5980F7AA12}" sibTransId="{AA9C3D1D-5D37-4D36-89BB-B920605C7EC6}"/>
    <dgm:cxn modelId="{B062D4B8-B646-4999-AD28-AD736117F1A0}" type="presOf" srcId="{07BE03D5-C6D3-4969-846E-19B167D56D79}" destId="{10392998-17DE-4082-A563-9D56AACC7544}" srcOrd="0" destOrd="0" presId="urn:microsoft.com/office/officeart/2005/8/layout/hierarchy1"/>
    <dgm:cxn modelId="{57DEF539-8EFD-4806-B5F7-1010E05513EE}" type="presParOf" srcId="{3F163B33-99EE-4D5B-9B7D-C1C6810DB773}" destId="{A3B3C9EE-980D-4BA0-99BB-D7CBFD2ED926}" srcOrd="0" destOrd="0" presId="urn:microsoft.com/office/officeart/2005/8/layout/hierarchy1"/>
    <dgm:cxn modelId="{55DAC0E7-C009-4197-90AA-ABF73B6DD51A}" type="presParOf" srcId="{A3B3C9EE-980D-4BA0-99BB-D7CBFD2ED926}" destId="{B14BA767-382F-4001-AE0B-F7C84B29B9C3}" srcOrd="0" destOrd="0" presId="urn:microsoft.com/office/officeart/2005/8/layout/hierarchy1"/>
    <dgm:cxn modelId="{CB9E5086-05CF-4556-A6AC-C082BD0D82B5}" type="presParOf" srcId="{B14BA767-382F-4001-AE0B-F7C84B29B9C3}" destId="{6D115AFD-8497-41C7-B513-6C623ED63A9D}" srcOrd="0" destOrd="0" presId="urn:microsoft.com/office/officeart/2005/8/layout/hierarchy1"/>
    <dgm:cxn modelId="{CB1F2C10-A7EB-4574-9474-3060517EFC56}" type="presParOf" srcId="{B14BA767-382F-4001-AE0B-F7C84B29B9C3}" destId="{5D8065C4-D4FD-48D7-A4CA-16FE9693A28C}" srcOrd="1" destOrd="0" presId="urn:microsoft.com/office/officeart/2005/8/layout/hierarchy1"/>
    <dgm:cxn modelId="{A847BAB2-797B-4C8B-A7DD-731C20DBB3D2}" type="presParOf" srcId="{A3B3C9EE-980D-4BA0-99BB-D7CBFD2ED926}" destId="{5C8BEA53-8FBE-4EB1-AEB5-7FFF5F86F0F3}" srcOrd="1" destOrd="0" presId="urn:microsoft.com/office/officeart/2005/8/layout/hierarchy1"/>
    <dgm:cxn modelId="{A7D6DF6C-9005-4B17-B8E4-E8DA0548F27C}" type="presParOf" srcId="{5C8BEA53-8FBE-4EB1-AEB5-7FFF5F86F0F3}" destId="{10392998-17DE-4082-A563-9D56AACC7544}" srcOrd="0" destOrd="0" presId="urn:microsoft.com/office/officeart/2005/8/layout/hierarchy1"/>
    <dgm:cxn modelId="{0C4F3CE8-3BE6-4251-A36C-B3AC70423C87}" type="presParOf" srcId="{5C8BEA53-8FBE-4EB1-AEB5-7FFF5F86F0F3}" destId="{5234AB5C-8FA3-4DA5-B2C2-74C8E3CEEA6C}" srcOrd="1" destOrd="0" presId="urn:microsoft.com/office/officeart/2005/8/layout/hierarchy1"/>
    <dgm:cxn modelId="{7D6AFA73-B822-499F-9275-3FB713CE2765}" type="presParOf" srcId="{5234AB5C-8FA3-4DA5-B2C2-74C8E3CEEA6C}" destId="{193EBB9A-4026-4934-8CCA-251C9B2C868C}" srcOrd="0" destOrd="0" presId="urn:microsoft.com/office/officeart/2005/8/layout/hierarchy1"/>
    <dgm:cxn modelId="{721C5448-03DF-437A-9B21-895239E13E76}" type="presParOf" srcId="{193EBB9A-4026-4934-8CCA-251C9B2C868C}" destId="{264C0F5F-8DD3-4544-9E46-265C6D4C9066}" srcOrd="0" destOrd="0" presId="urn:microsoft.com/office/officeart/2005/8/layout/hierarchy1"/>
    <dgm:cxn modelId="{60F12534-504D-4304-AC8C-3FC6357FBE7A}" type="presParOf" srcId="{193EBB9A-4026-4934-8CCA-251C9B2C868C}" destId="{69681A38-37AB-450F-B36D-74EBA3C70407}" srcOrd="1" destOrd="0" presId="urn:microsoft.com/office/officeart/2005/8/layout/hierarchy1"/>
    <dgm:cxn modelId="{8E2671DC-C3A5-4776-BEE7-F375BB84C507}" type="presParOf" srcId="{5234AB5C-8FA3-4DA5-B2C2-74C8E3CEEA6C}" destId="{03F2735D-12BD-4E06-B47F-B117EC8C3A6C}" srcOrd="1" destOrd="0" presId="urn:microsoft.com/office/officeart/2005/8/layout/hierarchy1"/>
    <dgm:cxn modelId="{8E9EC5CA-EF63-4653-ADD7-FCEFFFBB63E7}" type="presParOf" srcId="{03F2735D-12BD-4E06-B47F-B117EC8C3A6C}" destId="{A0412B63-6DFE-4A9D-8332-DE746A8F0B81}" srcOrd="0" destOrd="0" presId="urn:microsoft.com/office/officeart/2005/8/layout/hierarchy1"/>
    <dgm:cxn modelId="{916E2833-CCF3-49AE-B7A1-9DB1ABD3B740}" type="presParOf" srcId="{03F2735D-12BD-4E06-B47F-B117EC8C3A6C}" destId="{BA263112-3A45-476D-9837-B69A2FC8E7F4}" srcOrd="1" destOrd="0" presId="urn:microsoft.com/office/officeart/2005/8/layout/hierarchy1"/>
    <dgm:cxn modelId="{B70F3F47-BB64-4707-AF9E-EA7DDEA8E7DF}" type="presParOf" srcId="{BA263112-3A45-476D-9837-B69A2FC8E7F4}" destId="{F6A12929-0E66-4E11-82D6-1FCCE0E75CF6}" srcOrd="0" destOrd="0" presId="urn:microsoft.com/office/officeart/2005/8/layout/hierarchy1"/>
    <dgm:cxn modelId="{4506F734-F183-4859-86D0-D9236C58EB49}" type="presParOf" srcId="{F6A12929-0E66-4E11-82D6-1FCCE0E75CF6}" destId="{649665FA-7F0A-426C-94B5-CAE8C381A1BE}" srcOrd="0" destOrd="0" presId="urn:microsoft.com/office/officeart/2005/8/layout/hierarchy1"/>
    <dgm:cxn modelId="{EEEA2BB9-422E-4BA5-8E0C-54F002CD256C}" type="presParOf" srcId="{F6A12929-0E66-4E11-82D6-1FCCE0E75CF6}" destId="{D2BF867E-8C21-48B5-8AE3-3964BAD196ED}" srcOrd="1" destOrd="0" presId="urn:microsoft.com/office/officeart/2005/8/layout/hierarchy1"/>
    <dgm:cxn modelId="{F0E7E775-7791-4A4A-87EF-514A514B3D93}" type="presParOf" srcId="{BA263112-3A45-476D-9837-B69A2FC8E7F4}" destId="{2B662911-3A11-48C8-9256-9D54E8CC98FF}" srcOrd="1" destOrd="0" presId="urn:microsoft.com/office/officeart/2005/8/layout/hierarchy1"/>
    <dgm:cxn modelId="{DE905DA2-0867-41DF-85C3-AAE6B3B33337}" type="presParOf" srcId="{03F2735D-12BD-4E06-B47F-B117EC8C3A6C}" destId="{780F392F-0CEE-48C5-A98A-0479E53D7F05}" srcOrd="2" destOrd="0" presId="urn:microsoft.com/office/officeart/2005/8/layout/hierarchy1"/>
    <dgm:cxn modelId="{8D5F4F4C-44C6-4C10-8CDA-58A94152C94B}" type="presParOf" srcId="{03F2735D-12BD-4E06-B47F-B117EC8C3A6C}" destId="{59AAF3BC-9760-45A5-8866-31CDFDBC2A5B}" srcOrd="3" destOrd="0" presId="urn:microsoft.com/office/officeart/2005/8/layout/hierarchy1"/>
    <dgm:cxn modelId="{E584D0BE-1171-454B-BF91-04B96B19A439}" type="presParOf" srcId="{59AAF3BC-9760-45A5-8866-31CDFDBC2A5B}" destId="{5A66E7BD-2EAA-44A2-AB38-8EAD355AC550}" srcOrd="0" destOrd="0" presId="urn:microsoft.com/office/officeart/2005/8/layout/hierarchy1"/>
    <dgm:cxn modelId="{848399C5-59F1-42B0-ABAD-AE26890F12FD}" type="presParOf" srcId="{5A66E7BD-2EAA-44A2-AB38-8EAD355AC550}" destId="{511EC4F9-E49F-4B54-90F9-E04E3F4B596A}" srcOrd="0" destOrd="0" presId="urn:microsoft.com/office/officeart/2005/8/layout/hierarchy1"/>
    <dgm:cxn modelId="{517F5C41-8465-4300-8CBB-D7587F599C0C}" type="presParOf" srcId="{5A66E7BD-2EAA-44A2-AB38-8EAD355AC550}" destId="{4325D5E9-2409-4E5C-9865-A432AF9592F9}" srcOrd="1" destOrd="0" presId="urn:microsoft.com/office/officeart/2005/8/layout/hierarchy1"/>
    <dgm:cxn modelId="{B4D588F4-4674-47FA-9CF9-90C0B181E51B}" type="presParOf" srcId="{59AAF3BC-9760-45A5-8866-31CDFDBC2A5B}" destId="{BAF0D496-ABAE-40F7-BBD6-89EC8D86B334}" srcOrd="1" destOrd="0" presId="urn:microsoft.com/office/officeart/2005/8/layout/hierarchy1"/>
    <dgm:cxn modelId="{104969BA-5540-45D3-A202-F41B694E9587}" type="presParOf" srcId="{5C8BEA53-8FBE-4EB1-AEB5-7FFF5F86F0F3}" destId="{FA35BA42-9405-4941-9714-A0E67E917E3E}" srcOrd="2" destOrd="0" presId="urn:microsoft.com/office/officeart/2005/8/layout/hierarchy1"/>
    <dgm:cxn modelId="{B802CF43-732A-4FBD-B8DF-2FC8A2B25A33}" type="presParOf" srcId="{5C8BEA53-8FBE-4EB1-AEB5-7FFF5F86F0F3}" destId="{B61C7337-F6B3-42FF-ADF2-B35192FA3FB7}" srcOrd="3" destOrd="0" presId="urn:microsoft.com/office/officeart/2005/8/layout/hierarchy1"/>
    <dgm:cxn modelId="{5AA2F010-00D7-4868-A343-6BA08053E66F}" type="presParOf" srcId="{B61C7337-F6B3-42FF-ADF2-B35192FA3FB7}" destId="{491CA5A6-F91A-4A94-9D30-6295E79E6918}" srcOrd="0" destOrd="0" presId="urn:microsoft.com/office/officeart/2005/8/layout/hierarchy1"/>
    <dgm:cxn modelId="{2F4CE8CC-304E-43B0-967B-6A26F0D0CAF7}" type="presParOf" srcId="{491CA5A6-F91A-4A94-9D30-6295E79E6918}" destId="{7EEE2909-6D2B-4062-91EA-EE6A862E9124}" srcOrd="0" destOrd="0" presId="urn:microsoft.com/office/officeart/2005/8/layout/hierarchy1"/>
    <dgm:cxn modelId="{F0369CDE-FF7D-4A2D-8276-33CADBE4C132}" type="presParOf" srcId="{491CA5A6-F91A-4A94-9D30-6295E79E6918}" destId="{F2619D89-1C00-45B4-BEC3-A0E3D4A5B7C4}" srcOrd="1" destOrd="0" presId="urn:microsoft.com/office/officeart/2005/8/layout/hierarchy1"/>
    <dgm:cxn modelId="{2D7F920E-E441-44AF-863A-03727E20728E}" type="presParOf" srcId="{B61C7337-F6B3-42FF-ADF2-B35192FA3FB7}" destId="{9A65D66C-40D1-447E-9811-A902CC4FEE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F0748B-4B11-4CD3-AF12-4BCCA5506EB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50F484-B567-4C51-98C6-C3B96132C1B9}">
      <dgm:prSet phldrT="[Текст]" custT="1"/>
      <dgm:spPr/>
      <dgm:t>
        <a:bodyPr/>
        <a:lstStyle/>
        <a:p>
          <a:r>
            <a:rPr lang="ru-RU" sz="4000" b="1" dirty="0" smtClean="0"/>
            <a:t>Способы дыхания</a:t>
          </a:r>
          <a:endParaRPr lang="ru-RU" sz="4000" b="1" dirty="0"/>
        </a:p>
      </dgm:t>
    </dgm:pt>
    <dgm:pt modelId="{441E6643-542B-47AA-8C33-574C68DF7B37}" type="parTrans" cxnId="{730DEAB2-EDFA-4BC5-AD80-978495D18F10}">
      <dgm:prSet/>
      <dgm:spPr/>
      <dgm:t>
        <a:bodyPr/>
        <a:lstStyle/>
        <a:p>
          <a:endParaRPr lang="ru-RU"/>
        </a:p>
      </dgm:t>
    </dgm:pt>
    <dgm:pt modelId="{E819D8ED-1800-41ED-9DBC-5ADBD0B54F8B}" type="sibTrans" cxnId="{730DEAB2-EDFA-4BC5-AD80-978495D18F10}">
      <dgm:prSet/>
      <dgm:spPr/>
      <dgm:t>
        <a:bodyPr/>
        <a:lstStyle/>
        <a:p>
          <a:endParaRPr lang="ru-RU"/>
        </a:p>
      </dgm:t>
    </dgm:pt>
    <dgm:pt modelId="{B647386A-0175-4A83-AC2D-2F5FFF0804F2}">
      <dgm:prSet phldrT="[Текст]"/>
      <dgm:spPr/>
      <dgm:t>
        <a:bodyPr/>
        <a:lstStyle/>
        <a:p>
          <a:r>
            <a:rPr lang="ru-RU" b="1" dirty="0" smtClean="0"/>
            <a:t>аэробы</a:t>
          </a:r>
        </a:p>
        <a:p>
          <a:r>
            <a:rPr lang="ru-RU" dirty="0" smtClean="0"/>
            <a:t>(нуждаются в кислороде)</a:t>
          </a:r>
          <a:endParaRPr lang="ru-RU" dirty="0"/>
        </a:p>
      </dgm:t>
    </dgm:pt>
    <dgm:pt modelId="{D1F97D87-7AB4-4B71-BBBC-59355C15A23F}" type="parTrans" cxnId="{7838E7C9-D526-44E6-A4EA-D2F4B9C895E3}">
      <dgm:prSet/>
      <dgm:spPr/>
      <dgm:t>
        <a:bodyPr/>
        <a:lstStyle/>
        <a:p>
          <a:endParaRPr lang="ru-RU"/>
        </a:p>
      </dgm:t>
    </dgm:pt>
    <dgm:pt modelId="{1F42851D-573A-4E14-98C8-3C9D7A2C80E2}" type="sibTrans" cxnId="{7838E7C9-D526-44E6-A4EA-D2F4B9C895E3}">
      <dgm:prSet/>
      <dgm:spPr/>
      <dgm:t>
        <a:bodyPr/>
        <a:lstStyle/>
        <a:p>
          <a:endParaRPr lang="ru-RU"/>
        </a:p>
      </dgm:t>
    </dgm:pt>
    <dgm:pt modelId="{F50C92B4-6C73-4DEA-8949-FF2076723264}">
      <dgm:prSet phldrT="[Текст]"/>
      <dgm:spPr/>
      <dgm:t>
        <a:bodyPr/>
        <a:lstStyle/>
        <a:p>
          <a:r>
            <a:rPr lang="ru-RU" dirty="0" smtClean="0"/>
            <a:t>верхние слои воды, почвы</a:t>
          </a:r>
        </a:p>
        <a:p>
          <a:r>
            <a:rPr lang="ru-RU" dirty="0" smtClean="0"/>
            <a:t>Н: туберкулезная палочка</a:t>
          </a:r>
          <a:endParaRPr lang="ru-RU" dirty="0"/>
        </a:p>
      </dgm:t>
    </dgm:pt>
    <dgm:pt modelId="{A5EA731A-F3CB-4A7A-AD51-B44211624B98}" type="parTrans" cxnId="{453C6BA2-BC2D-4460-8D60-F02FED955EB1}">
      <dgm:prSet/>
      <dgm:spPr/>
      <dgm:t>
        <a:bodyPr/>
        <a:lstStyle/>
        <a:p>
          <a:endParaRPr lang="ru-RU"/>
        </a:p>
      </dgm:t>
    </dgm:pt>
    <dgm:pt modelId="{E151D722-DB61-49A6-B09E-EE8D73FB626C}" type="sibTrans" cxnId="{453C6BA2-BC2D-4460-8D60-F02FED955EB1}">
      <dgm:prSet/>
      <dgm:spPr/>
      <dgm:t>
        <a:bodyPr/>
        <a:lstStyle/>
        <a:p>
          <a:endParaRPr lang="ru-RU"/>
        </a:p>
      </dgm:t>
    </dgm:pt>
    <dgm:pt modelId="{EBEB39CC-A2D9-427A-B2A0-F88CA71D1994}">
      <dgm:prSet phldrT="[Текст]"/>
      <dgm:spPr/>
      <dgm:t>
        <a:bodyPr/>
        <a:lstStyle/>
        <a:p>
          <a:r>
            <a:rPr lang="ru-RU" b="1" dirty="0" smtClean="0"/>
            <a:t>анаэробы</a:t>
          </a:r>
        </a:p>
        <a:p>
          <a:r>
            <a:rPr lang="ru-RU" dirty="0" smtClean="0"/>
            <a:t>(не нуждаются в кислороде)</a:t>
          </a:r>
          <a:endParaRPr lang="ru-RU" dirty="0"/>
        </a:p>
      </dgm:t>
    </dgm:pt>
    <dgm:pt modelId="{DB2532F9-CD84-4F67-996E-4AE7E5361DAB}" type="parTrans" cxnId="{7803BC7A-6E9D-46F8-AAEC-069BF93A1AED}">
      <dgm:prSet/>
      <dgm:spPr/>
      <dgm:t>
        <a:bodyPr/>
        <a:lstStyle/>
        <a:p>
          <a:endParaRPr lang="ru-RU"/>
        </a:p>
      </dgm:t>
    </dgm:pt>
    <dgm:pt modelId="{3521CD81-0B34-46D8-AD25-AFCD28A42A5A}" type="sibTrans" cxnId="{7803BC7A-6E9D-46F8-AAEC-069BF93A1AED}">
      <dgm:prSet/>
      <dgm:spPr/>
      <dgm:t>
        <a:bodyPr/>
        <a:lstStyle/>
        <a:p>
          <a:endParaRPr lang="ru-RU"/>
        </a:p>
      </dgm:t>
    </dgm:pt>
    <dgm:pt modelId="{F2D7069D-99C4-4354-A587-788866B5C1FA}">
      <dgm:prSet phldrT="[Текст]"/>
      <dgm:spPr/>
      <dgm:t>
        <a:bodyPr/>
        <a:lstStyle/>
        <a:p>
          <a:r>
            <a:rPr lang="ru-RU" dirty="0" smtClean="0"/>
            <a:t>более глубокие слои почвы, воды</a:t>
          </a:r>
        </a:p>
        <a:p>
          <a:r>
            <a:rPr lang="ru-RU" dirty="0" smtClean="0"/>
            <a:t>Н:столбнячная палочка, бактерии ботулизма</a:t>
          </a:r>
          <a:endParaRPr lang="ru-RU" dirty="0"/>
        </a:p>
      </dgm:t>
    </dgm:pt>
    <dgm:pt modelId="{06AD3C93-B11D-42E7-9D63-D1E8DA61778D}" type="parTrans" cxnId="{945CF8C2-78F0-42BE-A8A2-D8211704D259}">
      <dgm:prSet/>
      <dgm:spPr/>
      <dgm:t>
        <a:bodyPr/>
        <a:lstStyle/>
        <a:p>
          <a:endParaRPr lang="ru-RU"/>
        </a:p>
      </dgm:t>
    </dgm:pt>
    <dgm:pt modelId="{323799D0-620A-4F7B-B6BC-270F2A6A8A27}" type="sibTrans" cxnId="{945CF8C2-78F0-42BE-A8A2-D8211704D259}">
      <dgm:prSet/>
      <dgm:spPr/>
      <dgm:t>
        <a:bodyPr/>
        <a:lstStyle/>
        <a:p>
          <a:endParaRPr lang="ru-RU"/>
        </a:p>
      </dgm:t>
    </dgm:pt>
    <dgm:pt modelId="{1313D5B0-1C2A-41C2-A7B6-E58BED162DF8}" type="pres">
      <dgm:prSet presAssocID="{EEF0748B-4B11-4CD3-AF12-4BCCA5506E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8A3C734-FFE0-4FC6-AE37-88578651C368}" type="pres">
      <dgm:prSet presAssocID="{4350F484-B567-4C51-98C6-C3B96132C1B9}" presName="hierRoot1" presStyleCnt="0"/>
      <dgm:spPr/>
    </dgm:pt>
    <dgm:pt modelId="{3FB6FFA3-2DA0-4FD5-ADA7-12A2FC0E5951}" type="pres">
      <dgm:prSet presAssocID="{4350F484-B567-4C51-98C6-C3B96132C1B9}" presName="composite" presStyleCnt="0"/>
      <dgm:spPr/>
    </dgm:pt>
    <dgm:pt modelId="{1EC14261-5971-4583-B86F-4C3E587CDD8E}" type="pres">
      <dgm:prSet presAssocID="{4350F484-B567-4C51-98C6-C3B96132C1B9}" presName="background" presStyleLbl="node0" presStyleIdx="0" presStyleCnt="1"/>
      <dgm:spPr/>
    </dgm:pt>
    <dgm:pt modelId="{76A54EB6-06A8-4773-9A5F-1AE0625B871F}" type="pres">
      <dgm:prSet presAssocID="{4350F484-B567-4C51-98C6-C3B96132C1B9}" presName="text" presStyleLbl="fgAcc0" presStyleIdx="0" presStyleCnt="1" custScaleX="3889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DC6BB0-5AF9-4D0A-B6D1-E9F2F8CCD349}" type="pres">
      <dgm:prSet presAssocID="{4350F484-B567-4C51-98C6-C3B96132C1B9}" presName="hierChild2" presStyleCnt="0"/>
      <dgm:spPr/>
    </dgm:pt>
    <dgm:pt modelId="{A619203F-8220-4797-A769-AC4BDA0EB0C8}" type="pres">
      <dgm:prSet presAssocID="{D1F97D87-7AB4-4B71-BBBC-59355C15A23F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4F900DC-DF8D-4E0B-83CF-54439A7665DD}" type="pres">
      <dgm:prSet presAssocID="{B647386A-0175-4A83-AC2D-2F5FFF0804F2}" presName="hierRoot2" presStyleCnt="0"/>
      <dgm:spPr/>
    </dgm:pt>
    <dgm:pt modelId="{ED186FFD-D999-41A7-A2D1-92FC4D6F658E}" type="pres">
      <dgm:prSet presAssocID="{B647386A-0175-4A83-AC2D-2F5FFF0804F2}" presName="composite2" presStyleCnt="0"/>
      <dgm:spPr/>
    </dgm:pt>
    <dgm:pt modelId="{14140188-A62A-45DD-B7F4-97D34554D272}" type="pres">
      <dgm:prSet presAssocID="{B647386A-0175-4A83-AC2D-2F5FFF0804F2}" presName="background2" presStyleLbl="node2" presStyleIdx="0" presStyleCnt="2"/>
      <dgm:spPr/>
    </dgm:pt>
    <dgm:pt modelId="{7763A0A0-29A9-491A-B345-D4FAC0136926}" type="pres">
      <dgm:prSet presAssocID="{B647386A-0175-4A83-AC2D-2F5FFF0804F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2038ED-9A22-43CF-8877-A924558E1FA5}" type="pres">
      <dgm:prSet presAssocID="{B647386A-0175-4A83-AC2D-2F5FFF0804F2}" presName="hierChild3" presStyleCnt="0"/>
      <dgm:spPr/>
    </dgm:pt>
    <dgm:pt modelId="{A087CED7-CFB2-4A60-BC01-9E326B2F0016}" type="pres">
      <dgm:prSet presAssocID="{A5EA731A-F3CB-4A7A-AD51-B44211624B98}" presName="Name17" presStyleLbl="parChTrans1D3" presStyleIdx="0" presStyleCnt="2"/>
      <dgm:spPr/>
      <dgm:t>
        <a:bodyPr/>
        <a:lstStyle/>
        <a:p>
          <a:endParaRPr lang="ru-RU"/>
        </a:p>
      </dgm:t>
    </dgm:pt>
    <dgm:pt modelId="{E80A9D72-CA4E-470B-8BA9-73329D70A2ED}" type="pres">
      <dgm:prSet presAssocID="{F50C92B4-6C73-4DEA-8949-FF2076723264}" presName="hierRoot3" presStyleCnt="0"/>
      <dgm:spPr/>
    </dgm:pt>
    <dgm:pt modelId="{A8E2F6E2-BE39-4E23-BF1F-DE66D4DCEF75}" type="pres">
      <dgm:prSet presAssocID="{F50C92B4-6C73-4DEA-8949-FF2076723264}" presName="composite3" presStyleCnt="0"/>
      <dgm:spPr/>
    </dgm:pt>
    <dgm:pt modelId="{091E2496-079D-4A1B-ABF6-83D4592992F6}" type="pres">
      <dgm:prSet presAssocID="{F50C92B4-6C73-4DEA-8949-FF2076723264}" presName="background3" presStyleLbl="node3" presStyleIdx="0" presStyleCnt="2"/>
      <dgm:spPr/>
    </dgm:pt>
    <dgm:pt modelId="{E5901E78-5CA9-4F82-A5E5-4BA0ADDD85FE}" type="pres">
      <dgm:prSet presAssocID="{F50C92B4-6C73-4DEA-8949-FF2076723264}" presName="text3" presStyleLbl="fgAcc3" presStyleIdx="0" presStyleCnt="2" custScaleX="1451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45DA81-DF92-4D4D-9D6D-9B623A8C5BB4}" type="pres">
      <dgm:prSet presAssocID="{F50C92B4-6C73-4DEA-8949-FF2076723264}" presName="hierChild4" presStyleCnt="0"/>
      <dgm:spPr/>
    </dgm:pt>
    <dgm:pt modelId="{880EDCA8-E1C5-4088-B3CB-2B44A18FF5DA}" type="pres">
      <dgm:prSet presAssocID="{DB2532F9-CD84-4F67-996E-4AE7E5361DAB}" presName="Name10" presStyleLbl="parChTrans1D2" presStyleIdx="1" presStyleCnt="2"/>
      <dgm:spPr/>
      <dgm:t>
        <a:bodyPr/>
        <a:lstStyle/>
        <a:p>
          <a:endParaRPr lang="ru-RU"/>
        </a:p>
      </dgm:t>
    </dgm:pt>
    <dgm:pt modelId="{703A7874-657F-4944-9713-078CFF18B1A3}" type="pres">
      <dgm:prSet presAssocID="{EBEB39CC-A2D9-427A-B2A0-F88CA71D1994}" presName="hierRoot2" presStyleCnt="0"/>
      <dgm:spPr/>
    </dgm:pt>
    <dgm:pt modelId="{D95B0AC2-12BB-4D34-AE3C-3B99A22ED577}" type="pres">
      <dgm:prSet presAssocID="{EBEB39CC-A2D9-427A-B2A0-F88CA71D1994}" presName="composite2" presStyleCnt="0"/>
      <dgm:spPr/>
    </dgm:pt>
    <dgm:pt modelId="{0C195BD1-3E47-4D8A-A49A-B875C0598CEF}" type="pres">
      <dgm:prSet presAssocID="{EBEB39CC-A2D9-427A-B2A0-F88CA71D1994}" presName="background2" presStyleLbl="node2" presStyleIdx="1" presStyleCnt="2"/>
      <dgm:spPr/>
    </dgm:pt>
    <dgm:pt modelId="{3981FEF8-9248-43EE-8BC5-4091F3D11FC2}" type="pres">
      <dgm:prSet presAssocID="{EBEB39CC-A2D9-427A-B2A0-F88CA71D1994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7D853F-83AC-4B27-8001-F45E9C96CD52}" type="pres">
      <dgm:prSet presAssocID="{EBEB39CC-A2D9-427A-B2A0-F88CA71D1994}" presName="hierChild3" presStyleCnt="0"/>
      <dgm:spPr/>
    </dgm:pt>
    <dgm:pt modelId="{FCEE7527-338D-448A-A7C9-DF2DAA7B98BE}" type="pres">
      <dgm:prSet presAssocID="{06AD3C93-B11D-42E7-9D63-D1E8DA61778D}" presName="Name17" presStyleLbl="parChTrans1D3" presStyleIdx="1" presStyleCnt="2"/>
      <dgm:spPr/>
      <dgm:t>
        <a:bodyPr/>
        <a:lstStyle/>
        <a:p>
          <a:endParaRPr lang="ru-RU"/>
        </a:p>
      </dgm:t>
    </dgm:pt>
    <dgm:pt modelId="{B8DD925D-B604-4AA4-AF69-5649AE6003FE}" type="pres">
      <dgm:prSet presAssocID="{F2D7069D-99C4-4354-A587-788866B5C1FA}" presName="hierRoot3" presStyleCnt="0"/>
      <dgm:spPr/>
    </dgm:pt>
    <dgm:pt modelId="{DB7C47B5-DDA3-4C11-B7FB-62D6E6BA1417}" type="pres">
      <dgm:prSet presAssocID="{F2D7069D-99C4-4354-A587-788866B5C1FA}" presName="composite3" presStyleCnt="0"/>
      <dgm:spPr/>
    </dgm:pt>
    <dgm:pt modelId="{9387E897-9A64-4498-BC2F-06E2639F8599}" type="pres">
      <dgm:prSet presAssocID="{F2D7069D-99C4-4354-A587-788866B5C1FA}" presName="background3" presStyleLbl="node3" presStyleIdx="1" presStyleCnt="2"/>
      <dgm:spPr/>
    </dgm:pt>
    <dgm:pt modelId="{5A191F9D-EE44-4C0B-B4CD-9C12D38B334A}" type="pres">
      <dgm:prSet presAssocID="{F2D7069D-99C4-4354-A587-788866B5C1FA}" presName="text3" presStyleLbl="fgAcc3" presStyleIdx="1" presStyleCnt="2" custScaleX="1436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58345C-B086-400C-B865-13ACB0EEC212}" type="pres">
      <dgm:prSet presAssocID="{F2D7069D-99C4-4354-A587-788866B5C1FA}" presName="hierChild4" presStyleCnt="0"/>
      <dgm:spPr/>
    </dgm:pt>
  </dgm:ptLst>
  <dgm:cxnLst>
    <dgm:cxn modelId="{8304CB94-1FB2-4557-8D1B-215058DF13A4}" type="presOf" srcId="{DB2532F9-CD84-4F67-996E-4AE7E5361DAB}" destId="{880EDCA8-E1C5-4088-B3CB-2B44A18FF5DA}" srcOrd="0" destOrd="0" presId="urn:microsoft.com/office/officeart/2005/8/layout/hierarchy1"/>
    <dgm:cxn modelId="{730DEAB2-EDFA-4BC5-AD80-978495D18F10}" srcId="{EEF0748B-4B11-4CD3-AF12-4BCCA5506EB8}" destId="{4350F484-B567-4C51-98C6-C3B96132C1B9}" srcOrd="0" destOrd="0" parTransId="{441E6643-542B-47AA-8C33-574C68DF7B37}" sibTransId="{E819D8ED-1800-41ED-9DBC-5ADBD0B54F8B}"/>
    <dgm:cxn modelId="{C338C2FC-F5B9-4BB8-B43D-AAA941E66B63}" type="presOf" srcId="{B647386A-0175-4A83-AC2D-2F5FFF0804F2}" destId="{7763A0A0-29A9-491A-B345-D4FAC0136926}" srcOrd="0" destOrd="0" presId="urn:microsoft.com/office/officeart/2005/8/layout/hierarchy1"/>
    <dgm:cxn modelId="{B0AC0199-A898-4639-9A48-A87D5605D695}" type="presOf" srcId="{D1F97D87-7AB4-4B71-BBBC-59355C15A23F}" destId="{A619203F-8220-4797-A769-AC4BDA0EB0C8}" srcOrd="0" destOrd="0" presId="urn:microsoft.com/office/officeart/2005/8/layout/hierarchy1"/>
    <dgm:cxn modelId="{AFE6F626-356F-4A35-8EF7-285E41859727}" type="presOf" srcId="{A5EA731A-F3CB-4A7A-AD51-B44211624B98}" destId="{A087CED7-CFB2-4A60-BC01-9E326B2F0016}" srcOrd="0" destOrd="0" presId="urn:microsoft.com/office/officeart/2005/8/layout/hierarchy1"/>
    <dgm:cxn modelId="{453C6BA2-BC2D-4460-8D60-F02FED955EB1}" srcId="{B647386A-0175-4A83-AC2D-2F5FFF0804F2}" destId="{F50C92B4-6C73-4DEA-8949-FF2076723264}" srcOrd="0" destOrd="0" parTransId="{A5EA731A-F3CB-4A7A-AD51-B44211624B98}" sibTransId="{E151D722-DB61-49A6-B09E-EE8D73FB626C}"/>
    <dgm:cxn modelId="{945CF8C2-78F0-42BE-A8A2-D8211704D259}" srcId="{EBEB39CC-A2D9-427A-B2A0-F88CA71D1994}" destId="{F2D7069D-99C4-4354-A587-788866B5C1FA}" srcOrd="0" destOrd="0" parTransId="{06AD3C93-B11D-42E7-9D63-D1E8DA61778D}" sibTransId="{323799D0-620A-4F7B-B6BC-270F2A6A8A27}"/>
    <dgm:cxn modelId="{69D40E51-CB6B-4047-B819-516BD1218200}" type="presOf" srcId="{F2D7069D-99C4-4354-A587-788866B5C1FA}" destId="{5A191F9D-EE44-4C0B-B4CD-9C12D38B334A}" srcOrd="0" destOrd="0" presId="urn:microsoft.com/office/officeart/2005/8/layout/hierarchy1"/>
    <dgm:cxn modelId="{109BFC4B-04D6-42F0-BD9E-85A972C5DC89}" type="presOf" srcId="{4350F484-B567-4C51-98C6-C3B96132C1B9}" destId="{76A54EB6-06A8-4773-9A5F-1AE0625B871F}" srcOrd="0" destOrd="0" presId="urn:microsoft.com/office/officeart/2005/8/layout/hierarchy1"/>
    <dgm:cxn modelId="{7838E7C9-D526-44E6-A4EA-D2F4B9C895E3}" srcId="{4350F484-B567-4C51-98C6-C3B96132C1B9}" destId="{B647386A-0175-4A83-AC2D-2F5FFF0804F2}" srcOrd="0" destOrd="0" parTransId="{D1F97D87-7AB4-4B71-BBBC-59355C15A23F}" sibTransId="{1F42851D-573A-4E14-98C8-3C9D7A2C80E2}"/>
    <dgm:cxn modelId="{E0F60D2F-1F41-464D-AAB9-26D4B022586B}" type="presOf" srcId="{EBEB39CC-A2D9-427A-B2A0-F88CA71D1994}" destId="{3981FEF8-9248-43EE-8BC5-4091F3D11FC2}" srcOrd="0" destOrd="0" presId="urn:microsoft.com/office/officeart/2005/8/layout/hierarchy1"/>
    <dgm:cxn modelId="{C6416911-C2E2-412B-802E-FB9DFF9F8298}" type="presOf" srcId="{EEF0748B-4B11-4CD3-AF12-4BCCA5506EB8}" destId="{1313D5B0-1C2A-41C2-A7B6-E58BED162DF8}" srcOrd="0" destOrd="0" presId="urn:microsoft.com/office/officeart/2005/8/layout/hierarchy1"/>
    <dgm:cxn modelId="{ED25A45C-EC03-402B-BB3B-1B70D10BFA55}" type="presOf" srcId="{06AD3C93-B11D-42E7-9D63-D1E8DA61778D}" destId="{FCEE7527-338D-448A-A7C9-DF2DAA7B98BE}" srcOrd="0" destOrd="0" presId="urn:microsoft.com/office/officeart/2005/8/layout/hierarchy1"/>
    <dgm:cxn modelId="{7803BC7A-6E9D-46F8-AAEC-069BF93A1AED}" srcId="{4350F484-B567-4C51-98C6-C3B96132C1B9}" destId="{EBEB39CC-A2D9-427A-B2A0-F88CA71D1994}" srcOrd="1" destOrd="0" parTransId="{DB2532F9-CD84-4F67-996E-4AE7E5361DAB}" sibTransId="{3521CD81-0B34-46D8-AD25-AFCD28A42A5A}"/>
    <dgm:cxn modelId="{C2A5A355-0631-4A29-BA96-37E073C28175}" type="presOf" srcId="{F50C92B4-6C73-4DEA-8949-FF2076723264}" destId="{E5901E78-5CA9-4F82-A5E5-4BA0ADDD85FE}" srcOrd="0" destOrd="0" presId="urn:microsoft.com/office/officeart/2005/8/layout/hierarchy1"/>
    <dgm:cxn modelId="{7AE3C9F6-CB77-4C2A-8E53-D9D2105FDE6C}" type="presParOf" srcId="{1313D5B0-1C2A-41C2-A7B6-E58BED162DF8}" destId="{48A3C734-FFE0-4FC6-AE37-88578651C368}" srcOrd="0" destOrd="0" presId="urn:microsoft.com/office/officeart/2005/8/layout/hierarchy1"/>
    <dgm:cxn modelId="{D0A92B03-8357-4C00-AB57-32EC4EB5F57E}" type="presParOf" srcId="{48A3C734-FFE0-4FC6-AE37-88578651C368}" destId="{3FB6FFA3-2DA0-4FD5-ADA7-12A2FC0E5951}" srcOrd="0" destOrd="0" presId="urn:microsoft.com/office/officeart/2005/8/layout/hierarchy1"/>
    <dgm:cxn modelId="{618BD5D3-0F7C-47C5-B760-08E6EFE1B6F5}" type="presParOf" srcId="{3FB6FFA3-2DA0-4FD5-ADA7-12A2FC0E5951}" destId="{1EC14261-5971-4583-B86F-4C3E587CDD8E}" srcOrd="0" destOrd="0" presId="urn:microsoft.com/office/officeart/2005/8/layout/hierarchy1"/>
    <dgm:cxn modelId="{3DAAD3F1-C6C6-4D52-84E7-04FDDC78B0A4}" type="presParOf" srcId="{3FB6FFA3-2DA0-4FD5-ADA7-12A2FC0E5951}" destId="{76A54EB6-06A8-4773-9A5F-1AE0625B871F}" srcOrd="1" destOrd="0" presId="urn:microsoft.com/office/officeart/2005/8/layout/hierarchy1"/>
    <dgm:cxn modelId="{C6D38C52-ED52-49B9-BA8F-67A4D540CC5C}" type="presParOf" srcId="{48A3C734-FFE0-4FC6-AE37-88578651C368}" destId="{06DC6BB0-5AF9-4D0A-B6D1-E9F2F8CCD349}" srcOrd="1" destOrd="0" presId="urn:microsoft.com/office/officeart/2005/8/layout/hierarchy1"/>
    <dgm:cxn modelId="{26BD99DE-D317-4BC9-BE98-497B4493FE36}" type="presParOf" srcId="{06DC6BB0-5AF9-4D0A-B6D1-E9F2F8CCD349}" destId="{A619203F-8220-4797-A769-AC4BDA0EB0C8}" srcOrd="0" destOrd="0" presId="urn:microsoft.com/office/officeart/2005/8/layout/hierarchy1"/>
    <dgm:cxn modelId="{442262CE-48D0-4469-9828-BA308BBC54D7}" type="presParOf" srcId="{06DC6BB0-5AF9-4D0A-B6D1-E9F2F8CCD349}" destId="{14F900DC-DF8D-4E0B-83CF-54439A7665DD}" srcOrd="1" destOrd="0" presId="urn:microsoft.com/office/officeart/2005/8/layout/hierarchy1"/>
    <dgm:cxn modelId="{A71D067B-D85C-473E-AF81-820FC74457BA}" type="presParOf" srcId="{14F900DC-DF8D-4E0B-83CF-54439A7665DD}" destId="{ED186FFD-D999-41A7-A2D1-92FC4D6F658E}" srcOrd="0" destOrd="0" presId="urn:microsoft.com/office/officeart/2005/8/layout/hierarchy1"/>
    <dgm:cxn modelId="{5776035E-2ED9-4166-9779-A2AA833CBE2F}" type="presParOf" srcId="{ED186FFD-D999-41A7-A2D1-92FC4D6F658E}" destId="{14140188-A62A-45DD-B7F4-97D34554D272}" srcOrd="0" destOrd="0" presId="urn:microsoft.com/office/officeart/2005/8/layout/hierarchy1"/>
    <dgm:cxn modelId="{FDC14AA3-CF02-4E98-B232-4CB545FA260C}" type="presParOf" srcId="{ED186FFD-D999-41A7-A2D1-92FC4D6F658E}" destId="{7763A0A0-29A9-491A-B345-D4FAC0136926}" srcOrd="1" destOrd="0" presId="urn:microsoft.com/office/officeart/2005/8/layout/hierarchy1"/>
    <dgm:cxn modelId="{8C57B080-A6A2-40C1-BE06-295AB7EEEAE9}" type="presParOf" srcId="{14F900DC-DF8D-4E0B-83CF-54439A7665DD}" destId="{0F2038ED-9A22-43CF-8877-A924558E1FA5}" srcOrd="1" destOrd="0" presId="urn:microsoft.com/office/officeart/2005/8/layout/hierarchy1"/>
    <dgm:cxn modelId="{836CAE9F-2276-4DC0-961A-1D7A791CCFD8}" type="presParOf" srcId="{0F2038ED-9A22-43CF-8877-A924558E1FA5}" destId="{A087CED7-CFB2-4A60-BC01-9E326B2F0016}" srcOrd="0" destOrd="0" presId="urn:microsoft.com/office/officeart/2005/8/layout/hierarchy1"/>
    <dgm:cxn modelId="{D0880F09-ED8F-448B-91A2-869F4DC13EE5}" type="presParOf" srcId="{0F2038ED-9A22-43CF-8877-A924558E1FA5}" destId="{E80A9D72-CA4E-470B-8BA9-73329D70A2ED}" srcOrd="1" destOrd="0" presId="urn:microsoft.com/office/officeart/2005/8/layout/hierarchy1"/>
    <dgm:cxn modelId="{CB512DBC-248A-4B79-B700-BCBDE7C8A72E}" type="presParOf" srcId="{E80A9D72-CA4E-470B-8BA9-73329D70A2ED}" destId="{A8E2F6E2-BE39-4E23-BF1F-DE66D4DCEF75}" srcOrd="0" destOrd="0" presId="urn:microsoft.com/office/officeart/2005/8/layout/hierarchy1"/>
    <dgm:cxn modelId="{80AF6ECB-B65B-4C00-9D99-3BDDD13279AB}" type="presParOf" srcId="{A8E2F6E2-BE39-4E23-BF1F-DE66D4DCEF75}" destId="{091E2496-079D-4A1B-ABF6-83D4592992F6}" srcOrd="0" destOrd="0" presId="urn:microsoft.com/office/officeart/2005/8/layout/hierarchy1"/>
    <dgm:cxn modelId="{5C980E75-5CEF-4318-9B02-B2F6C782D601}" type="presParOf" srcId="{A8E2F6E2-BE39-4E23-BF1F-DE66D4DCEF75}" destId="{E5901E78-5CA9-4F82-A5E5-4BA0ADDD85FE}" srcOrd="1" destOrd="0" presId="urn:microsoft.com/office/officeart/2005/8/layout/hierarchy1"/>
    <dgm:cxn modelId="{3E944DCD-EACF-43F6-8F01-B4C11A95486F}" type="presParOf" srcId="{E80A9D72-CA4E-470B-8BA9-73329D70A2ED}" destId="{3045DA81-DF92-4D4D-9D6D-9B623A8C5BB4}" srcOrd="1" destOrd="0" presId="urn:microsoft.com/office/officeart/2005/8/layout/hierarchy1"/>
    <dgm:cxn modelId="{F2EBFC8E-E1EE-465F-83E4-4A9E312B1AC0}" type="presParOf" srcId="{06DC6BB0-5AF9-4D0A-B6D1-E9F2F8CCD349}" destId="{880EDCA8-E1C5-4088-B3CB-2B44A18FF5DA}" srcOrd="2" destOrd="0" presId="urn:microsoft.com/office/officeart/2005/8/layout/hierarchy1"/>
    <dgm:cxn modelId="{A99521FF-CD8B-432B-A520-B71515D86F55}" type="presParOf" srcId="{06DC6BB0-5AF9-4D0A-B6D1-E9F2F8CCD349}" destId="{703A7874-657F-4944-9713-078CFF18B1A3}" srcOrd="3" destOrd="0" presId="urn:microsoft.com/office/officeart/2005/8/layout/hierarchy1"/>
    <dgm:cxn modelId="{575E40AF-313F-4801-A17D-694966603EA1}" type="presParOf" srcId="{703A7874-657F-4944-9713-078CFF18B1A3}" destId="{D95B0AC2-12BB-4D34-AE3C-3B99A22ED577}" srcOrd="0" destOrd="0" presId="urn:microsoft.com/office/officeart/2005/8/layout/hierarchy1"/>
    <dgm:cxn modelId="{898BEDE4-2B38-4E60-9161-B3545C1DE9A9}" type="presParOf" srcId="{D95B0AC2-12BB-4D34-AE3C-3B99A22ED577}" destId="{0C195BD1-3E47-4D8A-A49A-B875C0598CEF}" srcOrd="0" destOrd="0" presId="urn:microsoft.com/office/officeart/2005/8/layout/hierarchy1"/>
    <dgm:cxn modelId="{2FF3CE16-8DFE-411D-A1C4-7BB1AB8A5AA0}" type="presParOf" srcId="{D95B0AC2-12BB-4D34-AE3C-3B99A22ED577}" destId="{3981FEF8-9248-43EE-8BC5-4091F3D11FC2}" srcOrd="1" destOrd="0" presId="urn:microsoft.com/office/officeart/2005/8/layout/hierarchy1"/>
    <dgm:cxn modelId="{1D0C3104-49B6-4C88-AB0A-C4D79DAC5C07}" type="presParOf" srcId="{703A7874-657F-4944-9713-078CFF18B1A3}" destId="{E37D853F-83AC-4B27-8001-F45E9C96CD52}" srcOrd="1" destOrd="0" presId="urn:microsoft.com/office/officeart/2005/8/layout/hierarchy1"/>
    <dgm:cxn modelId="{F8EC67F0-7396-40DE-8D1E-CD9ED1C3209B}" type="presParOf" srcId="{E37D853F-83AC-4B27-8001-F45E9C96CD52}" destId="{FCEE7527-338D-448A-A7C9-DF2DAA7B98BE}" srcOrd="0" destOrd="0" presId="urn:microsoft.com/office/officeart/2005/8/layout/hierarchy1"/>
    <dgm:cxn modelId="{6F28ABB2-4A88-4AEF-8C8D-C2E64C13721B}" type="presParOf" srcId="{E37D853F-83AC-4B27-8001-F45E9C96CD52}" destId="{B8DD925D-B604-4AA4-AF69-5649AE6003FE}" srcOrd="1" destOrd="0" presId="urn:microsoft.com/office/officeart/2005/8/layout/hierarchy1"/>
    <dgm:cxn modelId="{3D3E0370-A055-45A9-984B-3E93C2D850DE}" type="presParOf" srcId="{B8DD925D-B604-4AA4-AF69-5649AE6003FE}" destId="{DB7C47B5-DDA3-4C11-B7FB-62D6E6BA1417}" srcOrd="0" destOrd="0" presId="urn:microsoft.com/office/officeart/2005/8/layout/hierarchy1"/>
    <dgm:cxn modelId="{E8007A40-153F-4E3B-A576-ADDB7292A339}" type="presParOf" srcId="{DB7C47B5-DDA3-4C11-B7FB-62D6E6BA1417}" destId="{9387E897-9A64-4498-BC2F-06E2639F8599}" srcOrd="0" destOrd="0" presId="urn:microsoft.com/office/officeart/2005/8/layout/hierarchy1"/>
    <dgm:cxn modelId="{53D2449E-6A8F-4680-AB7A-DB1C40EFE5DB}" type="presParOf" srcId="{DB7C47B5-DDA3-4C11-B7FB-62D6E6BA1417}" destId="{5A191F9D-EE44-4C0B-B4CD-9C12D38B334A}" srcOrd="1" destOrd="0" presId="urn:microsoft.com/office/officeart/2005/8/layout/hierarchy1"/>
    <dgm:cxn modelId="{5289B326-11F2-4957-889B-8269B8EE849B}" type="presParOf" srcId="{B8DD925D-B604-4AA4-AF69-5649AE6003FE}" destId="{6958345C-B086-400C-B865-13ACB0EEC21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C87098-6E44-4EBB-AC2A-6FD0ACC07B9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A1E1AE-21EC-405E-B7A5-B8E6B18CB9E6}">
      <dgm:prSet phldrT="[Текст]" custT="1"/>
      <dgm:spPr/>
      <dgm:t>
        <a:bodyPr/>
        <a:lstStyle/>
        <a:p>
          <a:r>
            <a:rPr lang="ru-RU" sz="4000" b="1" dirty="0" smtClean="0"/>
            <a:t>Способы размножения</a:t>
          </a:r>
          <a:endParaRPr lang="ru-RU" sz="4000" b="1" dirty="0"/>
        </a:p>
      </dgm:t>
    </dgm:pt>
    <dgm:pt modelId="{F471DC4C-96A2-469F-B252-54EAF581C2B8}" type="parTrans" cxnId="{9A178CDD-F411-413C-9E1D-746D1B52993A}">
      <dgm:prSet/>
      <dgm:spPr/>
      <dgm:t>
        <a:bodyPr/>
        <a:lstStyle/>
        <a:p>
          <a:endParaRPr lang="ru-RU"/>
        </a:p>
      </dgm:t>
    </dgm:pt>
    <dgm:pt modelId="{4690CF57-3702-4F36-904A-2257A0CF9120}" type="sibTrans" cxnId="{9A178CDD-F411-413C-9E1D-746D1B52993A}">
      <dgm:prSet/>
      <dgm:spPr/>
      <dgm:t>
        <a:bodyPr/>
        <a:lstStyle/>
        <a:p>
          <a:endParaRPr lang="ru-RU"/>
        </a:p>
      </dgm:t>
    </dgm:pt>
    <dgm:pt modelId="{D01DD21F-5AE3-43DF-B3B0-8A8D98F7934E}">
      <dgm:prSet phldrT="[Текст]" custT="1"/>
      <dgm:spPr/>
      <dgm:t>
        <a:bodyPr/>
        <a:lstStyle/>
        <a:p>
          <a:r>
            <a:rPr lang="ru-RU" sz="2400" b="1" dirty="0" smtClean="0"/>
            <a:t>бесполое</a:t>
          </a:r>
        </a:p>
        <a:p>
          <a:r>
            <a:rPr lang="ru-RU" sz="1500" dirty="0" smtClean="0"/>
            <a:t>(дочерние клетки делятся на 2 и через 20мин она становиться материнской)</a:t>
          </a:r>
          <a:endParaRPr lang="ru-RU" sz="1500" dirty="0"/>
        </a:p>
      </dgm:t>
    </dgm:pt>
    <dgm:pt modelId="{99B906F6-5C20-4922-AE7C-04E5FF3B39B2}" type="parTrans" cxnId="{7536FD6C-B657-4619-831E-96B93787AC0E}">
      <dgm:prSet/>
      <dgm:spPr/>
      <dgm:t>
        <a:bodyPr/>
        <a:lstStyle/>
        <a:p>
          <a:endParaRPr lang="ru-RU"/>
        </a:p>
      </dgm:t>
    </dgm:pt>
    <dgm:pt modelId="{76EAC017-615C-4343-924B-55F84C6766BA}" type="sibTrans" cxnId="{7536FD6C-B657-4619-831E-96B93787AC0E}">
      <dgm:prSet/>
      <dgm:spPr/>
      <dgm:t>
        <a:bodyPr/>
        <a:lstStyle/>
        <a:p>
          <a:endParaRPr lang="ru-RU"/>
        </a:p>
      </dgm:t>
    </dgm:pt>
    <dgm:pt modelId="{CF6BFD6C-397C-4D76-9018-691BEE648AD6}">
      <dgm:prSet phldrT="[Текст]" custT="1"/>
      <dgm:spPr/>
      <dgm:t>
        <a:bodyPr/>
        <a:lstStyle/>
        <a:p>
          <a:r>
            <a:rPr lang="ru-RU" sz="1800" b="1" dirty="0" smtClean="0"/>
            <a:t>половое </a:t>
          </a:r>
        </a:p>
        <a:p>
          <a:r>
            <a:rPr lang="ru-RU" sz="1800" dirty="0" smtClean="0"/>
            <a:t>или</a:t>
          </a:r>
        </a:p>
        <a:p>
          <a:r>
            <a:rPr lang="ru-RU" sz="1800" b="1" dirty="0" err="1" smtClean="0"/>
            <a:t>коньюгация</a:t>
          </a:r>
          <a:endParaRPr lang="ru-RU" sz="1800" b="1" dirty="0" smtClean="0"/>
        </a:p>
        <a:p>
          <a:r>
            <a:rPr lang="ru-RU" sz="1500" dirty="0" smtClean="0"/>
            <a:t>обмен частью кольцевой ДНК</a:t>
          </a:r>
          <a:endParaRPr lang="ru-RU" sz="1500" dirty="0"/>
        </a:p>
      </dgm:t>
    </dgm:pt>
    <dgm:pt modelId="{49CD1CE6-7FD5-4598-B0D1-7A19D9A53ACA}" type="parTrans" cxnId="{048176A7-A049-4C3C-A54E-B5C6662BE715}">
      <dgm:prSet/>
      <dgm:spPr/>
      <dgm:t>
        <a:bodyPr/>
        <a:lstStyle/>
        <a:p>
          <a:endParaRPr lang="ru-RU"/>
        </a:p>
      </dgm:t>
    </dgm:pt>
    <dgm:pt modelId="{6A8D9024-999F-4EB7-8243-27D96B014101}" type="sibTrans" cxnId="{048176A7-A049-4C3C-A54E-B5C6662BE715}">
      <dgm:prSet/>
      <dgm:spPr/>
      <dgm:t>
        <a:bodyPr/>
        <a:lstStyle/>
        <a:p>
          <a:endParaRPr lang="ru-RU"/>
        </a:p>
      </dgm:t>
    </dgm:pt>
    <dgm:pt modelId="{8478A1A0-23AB-4693-AC23-85A3EE04B496}" type="pres">
      <dgm:prSet presAssocID="{01C87098-6E44-4EBB-AC2A-6FD0ACC07B9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86B78AC-139F-4536-8FE5-DC54A8552154}" type="pres">
      <dgm:prSet presAssocID="{2DA1E1AE-21EC-405E-B7A5-B8E6B18CB9E6}" presName="hierRoot1" presStyleCnt="0"/>
      <dgm:spPr/>
    </dgm:pt>
    <dgm:pt modelId="{5CD73345-81FE-47E4-8873-51FA50BF370C}" type="pres">
      <dgm:prSet presAssocID="{2DA1E1AE-21EC-405E-B7A5-B8E6B18CB9E6}" presName="composite" presStyleCnt="0"/>
      <dgm:spPr/>
    </dgm:pt>
    <dgm:pt modelId="{3B004F86-02B7-4880-8DEA-496D48779D82}" type="pres">
      <dgm:prSet presAssocID="{2DA1E1AE-21EC-405E-B7A5-B8E6B18CB9E6}" presName="background" presStyleLbl="node0" presStyleIdx="0" presStyleCnt="1"/>
      <dgm:spPr/>
    </dgm:pt>
    <dgm:pt modelId="{45BB824E-9166-403B-BAC7-C44042BBCF84}" type="pres">
      <dgm:prSet presAssocID="{2DA1E1AE-21EC-405E-B7A5-B8E6B18CB9E6}" presName="text" presStyleLbl="fgAcc0" presStyleIdx="0" presStyleCnt="1" custScaleX="196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8ED73E-E7C5-45FE-9BA1-1587BDFD4B41}" type="pres">
      <dgm:prSet presAssocID="{2DA1E1AE-21EC-405E-B7A5-B8E6B18CB9E6}" presName="hierChild2" presStyleCnt="0"/>
      <dgm:spPr/>
    </dgm:pt>
    <dgm:pt modelId="{EDB87A50-1350-4692-8CAC-FBB09D0F584C}" type="pres">
      <dgm:prSet presAssocID="{99B906F6-5C20-4922-AE7C-04E5FF3B39B2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390F88B-931D-4DB8-8A95-1D626052FA3E}" type="pres">
      <dgm:prSet presAssocID="{D01DD21F-5AE3-43DF-B3B0-8A8D98F7934E}" presName="hierRoot2" presStyleCnt="0"/>
      <dgm:spPr/>
    </dgm:pt>
    <dgm:pt modelId="{9084E838-508A-4116-8229-9702F783F303}" type="pres">
      <dgm:prSet presAssocID="{D01DD21F-5AE3-43DF-B3B0-8A8D98F7934E}" presName="composite2" presStyleCnt="0"/>
      <dgm:spPr/>
    </dgm:pt>
    <dgm:pt modelId="{D0F4896D-61E0-42C8-8C2D-B33874D09E60}" type="pres">
      <dgm:prSet presAssocID="{D01DD21F-5AE3-43DF-B3B0-8A8D98F7934E}" presName="background2" presStyleLbl="node2" presStyleIdx="0" presStyleCnt="2"/>
      <dgm:spPr/>
    </dgm:pt>
    <dgm:pt modelId="{BAFABB82-FFD4-424B-B773-177384F21325}" type="pres">
      <dgm:prSet presAssocID="{D01DD21F-5AE3-43DF-B3B0-8A8D98F7934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3764B5-18E1-4A8C-9CF6-C17DF7641D79}" type="pres">
      <dgm:prSet presAssocID="{D01DD21F-5AE3-43DF-B3B0-8A8D98F7934E}" presName="hierChild3" presStyleCnt="0"/>
      <dgm:spPr/>
    </dgm:pt>
    <dgm:pt modelId="{81EF0017-F7E7-48D7-8A22-9AE567EAB12D}" type="pres">
      <dgm:prSet presAssocID="{49CD1CE6-7FD5-4598-B0D1-7A19D9A53AC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656D114F-963F-4FB5-9821-01BEC3CD7350}" type="pres">
      <dgm:prSet presAssocID="{CF6BFD6C-397C-4D76-9018-691BEE648AD6}" presName="hierRoot2" presStyleCnt="0"/>
      <dgm:spPr/>
    </dgm:pt>
    <dgm:pt modelId="{3DC1858C-0E71-45D6-8415-6A5DD6EC7AEF}" type="pres">
      <dgm:prSet presAssocID="{CF6BFD6C-397C-4D76-9018-691BEE648AD6}" presName="composite2" presStyleCnt="0"/>
      <dgm:spPr/>
    </dgm:pt>
    <dgm:pt modelId="{C8F6ED01-0DA8-447F-9F5F-7F0E9FE2B289}" type="pres">
      <dgm:prSet presAssocID="{CF6BFD6C-397C-4D76-9018-691BEE648AD6}" presName="background2" presStyleLbl="node2" presStyleIdx="1" presStyleCnt="2"/>
      <dgm:spPr/>
    </dgm:pt>
    <dgm:pt modelId="{7F244AC8-9428-4D51-AE42-78CDDA9E8881}" type="pres">
      <dgm:prSet presAssocID="{CF6BFD6C-397C-4D76-9018-691BEE648AD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201102-222C-4189-9149-420EC52F4DB0}" type="pres">
      <dgm:prSet presAssocID="{CF6BFD6C-397C-4D76-9018-691BEE648AD6}" presName="hierChild3" presStyleCnt="0"/>
      <dgm:spPr/>
    </dgm:pt>
  </dgm:ptLst>
  <dgm:cxnLst>
    <dgm:cxn modelId="{CDEBC4CE-0906-4EDA-B37E-8E2747884D80}" type="presOf" srcId="{CF6BFD6C-397C-4D76-9018-691BEE648AD6}" destId="{7F244AC8-9428-4D51-AE42-78CDDA9E8881}" srcOrd="0" destOrd="0" presId="urn:microsoft.com/office/officeart/2005/8/layout/hierarchy1"/>
    <dgm:cxn modelId="{9B675FD3-9962-4FA5-A9D7-0F4E04D911A5}" type="presOf" srcId="{D01DD21F-5AE3-43DF-B3B0-8A8D98F7934E}" destId="{BAFABB82-FFD4-424B-B773-177384F21325}" srcOrd="0" destOrd="0" presId="urn:microsoft.com/office/officeart/2005/8/layout/hierarchy1"/>
    <dgm:cxn modelId="{048176A7-A049-4C3C-A54E-B5C6662BE715}" srcId="{2DA1E1AE-21EC-405E-B7A5-B8E6B18CB9E6}" destId="{CF6BFD6C-397C-4D76-9018-691BEE648AD6}" srcOrd="1" destOrd="0" parTransId="{49CD1CE6-7FD5-4598-B0D1-7A19D9A53ACA}" sibTransId="{6A8D9024-999F-4EB7-8243-27D96B014101}"/>
    <dgm:cxn modelId="{98C26008-EBCB-4D5F-AD4E-433971A8A11F}" type="presOf" srcId="{2DA1E1AE-21EC-405E-B7A5-B8E6B18CB9E6}" destId="{45BB824E-9166-403B-BAC7-C44042BBCF84}" srcOrd="0" destOrd="0" presId="urn:microsoft.com/office/officeart/2005/8/layout/hierarchy1"/>
    <dgm:cxn modelId="{880184C2-2AD3-48FB-B836-256B4F127D02}" type="presOf" srcId="{49CD1CE6-7FD5-4598-B0D1-7A19D9A53ACA}" destId="{81EF0017-F7E7-48D7-8A22-9AE567EAB12D}" srcOrd="0" destOrd="0" presId="urn:microsoft.com/office/officeart/2005/8/layout/hierarchy1"/>
    <dgm:cxn modelId="{E694CEE1-D8FC-41C4-9E63-4CB2E7236E4A}" type="presOf" srcId="{99B906F6-5C20-4922-AE7C-04E5FF3B39B2}" destId="{EDB87A50-1350-4692-8CAC-FBB09D0F584C}" srcOrd="0" destOrd="0" presId="urn:microsoft.com/office/officeart/2005/8/layout/hierarchy1"/>
    <dgm:cxn modelId="{8AD2B4EA-46B0-4991-88D8-3254C35D4C64}" type="presOf" srcId="{01C87098-6E44-4EBB-AC2A-6FD0ACC07B91}" destId="{8478A1A0-23AB-4693-AC23-85A3EE04B496}" srcOrd="0" destOrd="0" presId="urn:microsoft.com/office/officeart/2005/8/layout/hierarchy1"/>
    <dgm:cxn modelId="{7536FD6C-B657-4619-831E-96B93787AC0E}" srcId="{2DA1E1AE-21EC-405E-B7A5-B8E6B18CB9E6}" destId="{D01DD21F-5AE3-43DF-B3B0-8A8D98F7934E}" srcOrd="0" destOrd="0" parTransId="{99B906F6-5C20-4922-AE7C-04E5FF3B39B2}" sibTransId="{76EAC017-615C-4343-924B-55F84C6766BA}"/>
    <dgm:cxn modelId="{9A178CDD-F411-413C-9E1D-746D1B52993A}" srcId="{01C87098-6E44-4EBB-AC2A-6FD0ACC07B91}" destId="{2DA1E1AE-21EC-405E-B7A5-B8E6B18CB9E6}" srcOrd="0" destOrd="0" parTransId="{F471DC4C-96A2-469F-B252-54EAF581C2B8}" sibTransId="{4690CF57-3702-4F36-904A-2257A0CF9120}"/>
    <dgm:cxn modelId="{C9826B5A-DBB1-4497-8534-31F63229FC92}" type="presParOf" srcId="{8478A1A0-23AB-4693-AC23-85A3EE04B496}" destId="{D86B78AC-139F-4536-8FE5-DC54A8552154}" srcOrd="0" destOrd="0" presId="urn:microsoft.com/office/officeart/2005/8/layout/hierarchy1"/>
    <dgm:cxn modelId="{57CDDE37-FA17-4D65-A547-350D148D80FD}" type="presParOf" srcId="{D86B78AC-139F-4536-8FE5-DC54A8552154}" destId="{5CD73345-81FE-47E4-8873-51FA50BF370C}" srcOrd="0" destOrd="0" presId="urn:microsoft.com/office/officeart/2005/8/layout/hierarchy1"/>
    <dgm:cxn modelId="{CC0F0FF8-5052-4446-A9B0-6387952155CC}" type="presParOf" srcId="{5CD73345-81FE-47E4-8873-51FA50BF370C}" destId="{3B004F86-02B7-4880-8DEA-496D48779D82}" srcOrd="0" destOrd="0" presId="urn:microsoft.com/office/officeart/2005/8/layout/hierarchy1"/>
    <dgm:cxn modelId="{0F992802-4E14-4C75-A7D0-05D94758F250}" type="presParOf" srcId="{5CD73345-81FE-47E4-8873-51FA50BF370C}" destId="{45BB824E-9166-403B-BAC7-C44042BBCF84}" srcOrd="1" destOrd="0" presId="urn:microsoft.com/office/officeart/2005/8/layout/hierarchy1"/>
    <dgm:cxn modelId="{DBFD95AA-06D6-4A00-90C4-20142F316438}" type="presParOf" srcId="{D86B78AC-139F-4536-8FE5-DC54A8552154}" destId="{478ED73E-E7C5-45FE-9BA1-1587BDFD4B41}" srcOrd="1" destOrd="0" presId="urn:microsoft.com/office/officeart/2005/8/layout/hierarchy1"/>
    <dgm:cxn modelId="{423C61A1-8C99-4E1C-AFC1-02AD258EDE6F}" type="presParOf" srcId="{478ED73E-E7C5-45FE-9BA1-1587BDFD4B41}" destId="{EDB87A50-1350-4692-8CAC-FBB09D0F584C}" srcOrd="0" destOrd="0" presId="urn:microsoft.com/office/officeart/2005/8/layout/hierarchy1"/>
    <dgm:cxn modelId="{7156F599-23A6-4845-84C1-6B94BCEB2532}" type="presParOf" srcId="{478ED73E-E7C5-45FE-9BA1-1587BDFD4B41}" destId="{1390F88B-931D-4DB8-8A95-1D626052FA3E}" srcOrd="1" destOrd="0" presId="urn:microsoft.com/office/officeart/2005/8/layout/hierarchy1"/>
    <dgm:cxn modelId="{CA49D7B4-BFF2-40CE-BBE9-66FAF8B422DB}" type="presParOf" srcId="{1390F88B-931D-4DB8-8A95-1D626052FA3E}" destId="{9084E838-508A-4116-8229-9702F783F303}" srcOrd="0" destOrd="0" presId="urn:microsoft.com/office/officeart/2005/8/layout/hierarchy1"/>
    <dgm:cxn modelId="{4CA6C8C5-A2FF-4C28-89DD-9946EAE09DAC}" type="presParOf" srcId="{9084E838-508A-4116-8229-9702F783F303}" destId="{D0F4896D-61E0-42C8-8C2D-B33874D09E60}" srcOrd="0" destOrd="0" presId="urn:microsoft.com/office/officeart/2005/8/layout/hierarchy1"/>
    <dgm:cxn modelId="{5D3F0ADF-D673-4BB5-8555-5CBA46FFFFA1}" type="presParOf" srcId="{9084E838-508A-4116-8229-9702F783F303}" destId="{BAFABB82-FFD4-424B-B773-177384F21325}" srcOrd="1" destOrd="0" presId="urn:microsoft.com/office/officeart/2005/8/layout/hierarchy1"/>
    <dgm:cxn modelId="{84F4A9F6-9C5D-40C3-B766-AF8A00DD45A6}" type="presParOf" srcId="{1390F88B-931D-4DB8-8A95-1D626052FA3E}" destId="{BF3764B5-18E1-4A8C-9CF6-C17DF7641D79}" srcOrd="1" destOrd="0" presId="urn:microsoft.com/office/officeart/2005/8/layout/hierarchy1"/>
    <dgm:cxn modelId="{4B798632-994C-4ECF-8E20-83FE11B5B354}" type="presParOf" srcId="{478ED73E-E7C5-45FE-9BA1-1587BDFD4B41}" destId="{81EF0017-F7E7-48D7-8A22-9AE567EAB12D}" srcOrd="2" destOrd="0" presId="urn:microsoft.com/office/officeart/2005/8/layout/hierarchy1"/>
    <dgm:cxn modelId="{E0A6CF9B-5FE4-4A56-92E0-BDBCF5C50D26}" type="presParOf" srcId="{478ED73E-E7C5-45FE-9BA1-1587BDFD4B41}" destId="{656D114F-963F-4FB5-9821-01BEC3CD7350}" srcOrd="3" destOrd="0" presId="urn:microsoft.com/office/officeart/2005/8/layout/hierarchy1"/>
    <dgm:cxn modelId="{37F46438-2663-4C21-B59B-778D92C9AC5B}" type="presParOf" srcId="{656D114F-963F-4FB5-9821-01BEC3CD7350}" destId="{3DC1858C-0E71-45D6-8415-6A5DD6EC7AEF}" srcOrd="0" destOrd="0" presId="urn:microsoft.com/office/officeart/2005/8/layout/hierarchy1"/>
    <dgm:cxn modelId="{B81489EA-F63B-4E88-B8EA-647658B1123F}" type="presParOf" srcId="{3DC1858C-0E71-45D6-8415-6A5DD6EC7AEF}" destId="{C8F6ED01-0DA8-447F-9F5F-7F0E9FE2B289}" srcOrd="0" destOrd="0" presId="urn:microsoft.com/office/officeart/2005/8/layout/hierarchy1"/>
    <dgm:cxn modelId="{63C14F57-34DC-4379-BD84-2A45BDB52996}" type="presParOf" srcId="{3DC1858C-0E71-45D6-8415-6A5DD6EC7AEF}" destId="{7F244AC8-9428-4D51-AE42-78CDDA9E8881}" srcOrd="1" destOrd="0" presId="urn:microsoft.com/office/officeart/2005/8/layout/hierarchy1"/>
    <dgm:cxn modelId="{F0F40282-A492-4B09-9E34-C13B18763C11}" type="presParOf" srcId="{656D114F-963F-4FB5-9821-01BEC3CD7350}" destId="{E8201102-222C-4189-9149-420EC52F4DB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35BA42-9405-4941-9714-A0E67E917E3E}">
      <dsp:nvSpPr>
        <dsp:cNvPr id="0" name=""/>
        <dsp:cNvSpPr/>
      </dsp:nvSpPr>
      <dsp:spPr>
        <a:xfrm>
          <a:off x="4198494" y="1464999"/>
          <a:ext cx="1408122" cy="670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679"/>
              </a:lnTo>
              <a:lnTo>
                <a:pt x="1408122" y="456679"/>
              </a:lnTo>
              <a:lnTo>
                <a:pt x="1408122" y="6701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F392F-0CEE-48C5-A98A-0479E53D7F05}">
      <dsp:nvSpPr>
        <dsp:cNvPr id="0" name=""/>
        <dsp:cNvSpPr/>
      </dsp:nvSpPr>
      <dsp:spPr>
        <a:xfrm>
          <a:off x="2790372" y="3598304"/>
          <a:ext cx="1408122" cy="670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679"/>
              </a:lnTo>
              <a:lnTo>
                <a:pt x="1408122" y="456679"/>
              </a:lnTo>
              <a:lnTo>
                <a:pt x="1408122" y="670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12B63-6DFE-4A9D-8332-DE746A8F0B81}">
      <dsp:nvSpPr>
        <dsp:cNvPr id="0" name=""/>
        <dsp:cNvSpPr/>
      </dsp:nvSpPr>
      <dsp:spPr>
        <a:xfrm>
          <a:off x="1382250" y="3598304"/>
          <a:ext cx="1408122" cy="670138"/>
        </a:xfrm>
        <a:custGeom>
          <a:avLst/>
          <a:gdLst/>
          <a:ahLst/>
          <a:cxnLst/>
          <a:rect l="0" t="0" r="0" b="0"/>
          <a:pathLst>
            <a:path>
              <a:moveTo>
                <a:pt x="1408122" y="0"/>
              </a:moveTo>
              <a:lnTo>
                <a:pt x="1408122" y="456679"/>
              </a:lnTo>
              <a:lnTo>
                <a:pt x="0" y="456679"/>
              </a:lnTo>
              <a:lnTo>
                <a:pt x="0" y="670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92998-17DE-4082-A563-9D56AACC7544}">
      <dsp:nvSpPr>
        <dsp:cNvPr id="0" name=""/>
        <dsp:cNvSpPr/>
      </dsp:nvSpPr>
      <dsp:spPr>
        <a:xfrm>
          <a:off x="2790372" y="1464999"/>
          <a:ext cx="1408122" cy="670138"/>
        </a:xfrm>
        <a:custGeom>
          <a:avLst/>
          <a:gdLst/>
          <a:ahLst/>
          <a:cxnLst/>
          <a:rect l="0" t="0" r="0" b="0"/>
          <a:pathLst>
            <a:path>
              <a:moveTo>
                <a:pt x="1408122" y="0"/>
              </a:moveTo>
              <a:lnTo>
                <a:pt x="1408122" y="456679"/>
              </a:lnTo>
              <a:lnTo>
                <a:pt x="0" y="456679"/>
              </a:lnTo>
              <a:lnTo>
                <a:pt x="0" y="6701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15AFD-8497-41C7-B513-6C623ED63A9D}">
      <dsp:nvSpPr>
        <dsp:cNvPr id="0" name=""/>
        <dsp:cNvSpPr/>
      </dsp:nvSpPr>
      <dsp:spPr>
        <a:xfrm>
          <a:off x="890274" y="1833"/>
          <a:ext cx="6616440" cy="1463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065C4-D4FD-48D7-A4CA-16FE9693A28C}">
      <dsp:nvSpPr>
        <dsp:cNvPr id="0" name=""/>
        <dsp:cNvSpPr/>
      </dsp:nvSpPr>
      <dsp:spPr>
        <a:xfrm>
          <a:off x="1146296" y="245054"/>
          <a:ext cx="6616440" cy="146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Способы питания</a:t>
          </a:r>
          <a:endParaRPr lang="ru-RU" sz="4000" b="1" kern="1200" dirty="0"/>
        </a:p>
      </dsp:txBody>
      <dsp:txXfrm>
        <a:off x="1146296" y="245054"/>
        <a:ext cx="6616440" cy="1463166"/>
      </dsp:txXfrm>
    </dsp:sp>
    <dsp:sp modelId="{264C0F5F-8DD3-4544-9E46-265C6D4C9066}">
      <dsp:nvSpPr>
        <dsp:cNvPr id="0" name=""/>
        <dsp:cNvSpPr/>
      </dsp:nvSpPr>
      <dsp:spPr>
        <a:xfrm>
          <a:off x="1638272" y="2135138"/>
          <a:ext cx="2304199" cy="1463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81A38-37AB-450F-B36D-74EBA3C70407}">
      <dsp:nvSpPr>
        <dsp:cNvPr id="0" name=""/>
        <dsp:cNvSpPr/>
      </dsp:nvSpPr>
      <dsp:spPr>
        <a:xfrm>
          <a:off x="1894295" y="2378359"/>
          <a:ext cx="2304199" cy="146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гетеротрофные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бактерии</a:t>
          </a:r>
          <a:endParaRPr lang="ru-RU" sz="2000" b="1" kern="1200" dirty="0"/>
        </a:p>
      </dsp:txBody>
      <dsp:txXfrm>
        <a:off x="1894295" y="2378359"/>
        <a:ext cx="2304199" cy="1463166"/>
      </dsp:txXfrm>
    </dsp:sp>
    <dsp:sp modelId="{649665FA-7F0A-426C-94B5-CAE8C381A1BE}">
      <dsp:nvSpPr>
        <dsp:cNvPr id="0" name=""/>
        <dsp:cNvSpPr/>
      </dsp:nvSpPr>
      <dsp:spPr>
        <a:xfrm>
          <a:off x="230150" y="4268442"/>
          <a:ext cx="2304199" cy="1463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BF867E-8C21-48B5-8AE3-3964BAD196ED}">
      <dsp:nvSpPr>
        <dsp:cNvPr id="0" name=""/>
        <dsp:cNvSpPr/>
      </dsp:nvSpPr>
      <dsp:spPr>
        <a:xfrm>
          <a:off x="486172" y="4511664"/>
          <a:ext cx="2304199" cy="146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паразиты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Н:холерный вибрион, столбнячная палочка</a:t>
          </a:r>
          <a:endParaRPr lang="ru-RU" sz="1800" kern="1200" dirty="0"/>
        </a:p>
      </dsp:txBody>
      <dsp:txXfrm>
        <a:off x="486172" y="4511664"/>
        <a:ext cx="2304199" cy="1463166"/>
      </dsp:txXfrm>
    </dsp:sp>
    <dsp:sp modelId="{511EC4F9-E49F-4B54-90F9-E04E3F4B596A}">
      <dsp:nvSpPr>
        <dsp:cNvPr id="0" name=""/>
        <dsp:cNvSpPr/>
      </dsp:nvSpPr>
      <dsp:spPr>
        <a:xfrm>
          <a:off x="3046394" y="4268442"/>
          <a:ext cx="2304199" cy="1463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5D5E9-2409-4E5C-9865-A432AF9592F9}">
      <dsp:nvSpPr>
        <dsp:cNvPr id="0" name=""/>
        <dsp:cNvSpPr/>
      </dsp:nvSpPr>
      <dsp:spPr>
        <a:xfrm>
          <a:off x="3302417" y="4511664"/>
          <a:ext cx="2304199" cy="146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сапротрофы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Н:бактерии гниения</a:t>
          </a:r>
          <a:endParaRPr lang="ru-RU" sz="1800" kern="1200" dirty="0"/>
        </a:p>
      </dsp:txBody>
      <dsp:txXfrm>
        <a:off x="3302417" y="4511664"/>
        <a:ext cx="2304199" cy="1463166"/>
      </dsp:txXfrm>
    </dsp:sp>
    <dsp:sp modelId="{7EEE2909-6D2B-4062-91EA-EE6A862E9124}">
      <dsp:nvSpPr>
        <dsp:cNvPr id="0" name=""/>
        <dsp:cNvSpPr/>
      </dsp:nvSpPr>
      <dsp:spPr>
        <a:xfrm>
          <a:off x="4454516" y="2135138"/>
          <a:ext cx="2304199" cy="1463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619D89-1C00-45B4-BEC3-A0E3D4A5B7C4}">
      <dsp:nvSpPr>
        <dsp:cNvPr id="0" name=""/>
        <dsp:cNvSpPr/>
      </dsp:nvSpPr>
      <dsp:spPr>
        <a:xfrm>
          <a:off x="4710539" y="2378359"/>
          <a:ext cx="2304199" cy="146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автотрофные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бактерии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Н: зеленые, пурпурные, сине-зеленые</a:t>
          </a:r>
          <a:endParaRPr lang="ru-RU" sz="1800" b="1" kern="1200" dirty="0"/>
        </a:p>
      </dsp:txBody>
      <dsp:txXfrm>
        <a:off x="4710539" y="2378359"/>
        <a:ext cx="2304199" cy="14631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EE7527-338D-448A-A7C9-DF2DAA7B98BE}">
      <dsp:nvSpPr>
        <dsp:cNvPr id="0" name=""/>
        <dsp:cNvSpPr/>
      </dsp:nvSpPr>
      <dsp:spPr>
        <a:xfrm>
          <a:off x="5502059" y="3826823"/>
          <a:ext cx="91440" cy="5802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02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0EDCA8-E1C5-4088-B3CB-2B44A18FF5DA}">
      <dsp:nvSpPr>
        <dsp:cNvPr id="0" name=""/>
        <dsp:cNvSpPr/>
      </dsp:nvSpPr>
      <dsp:spPr>
        <a:xfrm>
          <a:off x="3885605" y="1979693"/>
          <a:ext cx="1662174" cy="580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417"/>
              </a:lnTo>
              <a:lnTo>
                <a:pt x="1662174" y="395417"/>
              </a:lnTo>
              <a:lnTo>
                <a:pt x="1662174" y="5802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7CED7-CFB2-4A60-BC01-9E326B2F0016}">
      <dsp:nvSpPr>
        <dsp:cNvPr id="0" name=""/>
        <dsp:cNvSpPr/>
      </dsp:nvSpPr>
      <dsp:spPr>
        <a:xfrm>
          <a:off x="2177710" y="3826823"/>
          <a:ext cx="91440" cy="5802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02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9203F-8220-4797-A769-AC4BDA0EB0C8}">
      <dsp:nvSpPr>
        <dsp:cNvPr id="0" name=""/>
        <dsp:cNvSpPr/>
      </dsp:nvSpPr>
      <dsp:spPr>
        <a:xfrm>
          <a:off x="2223430" y="1979693"/>
          <a:ext cx="1662174" cy="580241"/>
        </a:xfrm>
        <a:custGeom>
          <a:avLst/>
          <a:gdLst/>
          <a:ahLst/>
          <a:cxnLst/>
          <a:rect l="0" t="0" r="0" b="0"/>
          <a:pathLst>
            <a:path>
              <a:moveTo>
                <a:pt x="1662174" y="0"/>
              </a:moveTo>
              <a:lnTo>
                <a:pt x="1662174" y="395417"/>
              </a:lnTo>
              <a:lnTo>
                <a:pt x="0" y="395417"/>
              </a:lnTo>
              <a:lnTo>
                <a:pt x="0" y="5802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14261-5971-4583-B86F-4C3E587CDD8E}">
      <dsp:nvSpPr>
        <dsp:cNvPr id="0" name=""/>
        <dsp:cNvSpPr/>
      </dsp:nvSpPr>
      <dsp:spPr>
        <a:xfrm>
          <a:off x="5295" y="712805"/>
          <a:ext cx="7760618" cy="1266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A54EB6-06A8-4773-9A5F-1AE0625B871F}">
      <dsp:nvSpPr>
        <dsp:cNvPr id="0" name=""/>
        <dsp:cNvSpPr/>
      </dsp:nvSpPr>
      <dsp:spPr>
        <a:xfrm>
          <a:off x="226973" y="923398"/>
          <a:ext cx="7760618" cy="1266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Способы дыхания</a:t>
          </a:r>
          <a:endParaRPr lang="ru-RU" sz="4000" b="1" kern="1200" dirty="0"/>
        </a:p>
      </dsp:txBody>
      <dsp:txXfrm>
        <a:off x="226973" y="923398"/>
        <a:ext cx="7760618" cy="1266888"/>
      </dsp:txXfrm>
    </dsp:sp>
    <dsp:sp modelId="{14140188-A62A-45DD-B7F4-97D34554D272}">
      <dsp:nvSpPr>
        <dsp:cNvPr id="0" name=""/>
        <dsp:cNvSpPr/>
      </dsp:nvSpPr>
      <dsp:spPr>
        <a:xfrm>
          <a:off x="1225880" y="2559934"/>
          <a:ext cx="1995099" cy="1266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3A0A0-29A9-491A-B345-D4FAC0136926}">
      <dsp:nvSpPr>
        <dsp:cNvPr id="0" name=""/>
        <dsp:cNvSpPr/>
      </dsp:nvSpPr>
      <dsp:spPr>
        <a:xfrm>
          <a:off x="1447558" y="2770528"/>
          <a:ext cx="1995099" cy="1266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аэробы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(нуждаются в кислороде)</a:t>
          </a:r>
          <a:endParaRPr lang="ru-RU" sz="1700" kern="1200" dirty="0"/>
        </a:p>
      </dsp:txBody>
      <dsp:txXfrm>
        <a:off x="1447558" y="2770528"/>
        <a:ext cx="1995099" cy="1266888"/>
      </dsp:txXfrm>
    </dsp:sp>
    <dsp:sp modelId="{091E2496-079D-4A1B-ABF6-83D4592992F6}">
      <dsp:nvSpPr>
        <dsp:cNvPr id="0" name=""/>
        <dsp:cNvSpPr/>
      </dsp:nvSpPr>
      <dsp:spPr>
        <a:xfrm>
          <a:off x="775536" y="4407064"/>
          <a:ext cx="2895787" cy="1266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01E78-5CA9-4F82-A5E5-4BA0ADDD85FE}">
      <dsp:nvSpPr>
        <dsp:cNvPr id="0" name=""/>
        <dsp:cNvSpPr/>
      </dsp:nvSpPr>
      <dsp:spPr>
        <a:xfrm>
          <a:off x="997214" y="4617658"/>
          <a:ext cx="2895787" cy="1266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верхние слои воды, почвы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Н: туберкулезная палочка</a:t>
          </a:r>
          <a:endParaRPr lang="ru-RU" sz="1700" kern="1200" dirty="0"/>
        </a:p>
      </dsp:txBody>
      <dsp:txXfrm>
        <a:off x="997214" y="4617658"/>
        <a:ext cx="2895787" cy="1266888"/>
      </dsp:txXfrm>
    </dsp:sp>
    <dsp:sp modelId="{0C195BD1-3E47-4D8A-A49A-B875C0598CEF}">
      <dsp:nvSpPr>
        <dsp:cNvPr id="0" name=""/>
        <dsp:cNvSpPr/>
      </dsp:nvSpPr>
      <dsp:spPr>
        <a:xfrm>
          <a:off x="4550229" y="2559934"/>
          <a:ext cx="1995099" cy="1266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1FEF8-9248-43EE-8BC5-4091F3D11FC2}">
      <dsp:nvSpPr>
        <dsp:cNvPr id="0" name=""/>
        <dsp:cNvSpPr/>
      </dsp:nvSpPr>
      <dsp:spPr>
        <a:xfrm>
          <a:off x="4771907" y="2770528"/>
          <a:ext cx="1995099" cy="1266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анаэробы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(не нуждаются в кислороде)</a:t>
          </a:r>
          <a:endParaRPr lang="ru-RU" sz="1700" kern="1200" dirty="0"/>
        </a:p>
      </dsp:txBody>
      <dsp:txXfrm>
        <a:off x="4771907" y="2770528"/>
        <a:ext cx="1995099" cy="1266888"/>
      </dsp:txXfrm>
    </dsp:sp>
    <dsp:sp modelId="{9387E897-9A64-4498-BC2F-06E2639F8599}">
      <dsp:nvSpPr>
        <dsp:cNvPr id="0" name=""/>
        <dsp:cNvSpPr/>
      </dsp:nvSpPr>
      <dsp:spPr>
        <a:xfrm>
          <a:off x="4114679" y="4407064"/>
          <a:ext cx="2866200" cy="1266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91F9D-EE44-4C0B-B4CD-9C12D38B334A}">
      <dsp:nvSpPr>
        <dsp:cNvPr id="0" name=""/>
        <dsp:cNvSpPr/>
      </dsp:nvSpPr>
      <dsp:spPr>
        <a:xfrm>
          <a:off x="4336357" y="4617658"/>
          <a:ext cx="2866200" cy="1266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более глубокие слои почвы, воды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Н:столбнячная палочка, бактерии ботулизма</a:t>
          </a:r>
          <a:endParaRPr lang="ru-RU" sz="1700" kern="1200" dirty="0"/>
        </a:p>
      </dsp:txBody>
      <dsp:txXfrm>
        <a:off x="4336357" y="4617658"/>
        <a:ext cx="2866200" cy="126688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EF0017-F7E7-48D7-8A22-9AE567EAB12D}">
      <dsp:nvSpPr>
        <dsp:cNvPr id="0" name=""/>
        <dsp:cNvSpPr/>
      </dsp:nvSpPr>
      <dsp:spPr>
        <a:xfrm>
          <a:off x="291256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159"/>
              </a:lnTo>
              <a:lnTo>
                <a:pt x="1489769" y="483159"/>
              </a:lnTo>
              <a:lnTo>
                <a:pt x="1489769" y="7089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87A50-1350-4692-8CAC-FBB09D0F584C}">
      <dsp:nvSpPr>
        <dsp:cNvPr id="0" name=""/>
        <dsp:cNvSpPr/>
      </dsp:nvSpPr>
      <dsp:spPr>
        <a:xfrm>
          <a:off x="142279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1489769" y="0"/>
              </a:moveTo>
              <a:lnTo>
                <a:pt x="1489769" y="483159"/>
              </a:lnTo>
              <a:lnTo>
                <a:pt x="0" y="483159"/>
              </a:lnTo>
              <a:lnTo>
                <a:pt x="0" y="7089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04F86-02B7-4880-8DEA-496D48779D82}">
      <dsp:nvSpPr>
        <dsp:cNvPr id="0" name=""/>
        <dsp:cNvSpPr/>
      </dsp:nvSpPr>
      <dsp:spPr>
        <a:xfrm>
          <a:off x="521226" y="834"/>
          <a:ext cx="4782680" cy="1548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BB824E-9166-403B-BAC7-C44042BBCF84}">
      <dsp:nvSpPr>
        <dsp:cNvPr id="0" name=""/>
        <dsp:cNvSpPr/>
      </dsp:nvSpPr>
      <dsp:spPr>
        <a:xfrm>
          <a:off x="792093" y="258158"/>
          <a:ext cx="4782680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Способы размножения</a:t>
          </a:r>
          <a:endParaRPr lang="ru-RU" sz="4000" b="1" kern="1200" dirty="0"/>
        </a:p>
      </dsp:txBody>
      <dsp:txXfrm>
        <a:off x="792093" y="258158"/>
        <a:ext cx="4782680" cy="1548005"/>
      </dsp:txXfrm>
    </dsp:sp>
    <dsp:sp modelId="{D0F4896D-61E0-42C8-8C2D-B33874D09E60}">
      <dsp:nvSpPr>
        <dsp:cNvPr id="0" name=""/>
        <dsp:cNvSpPr/>
      </dsp:nvSpPr>
      <dsp:spPr>
        <a:xfrm>
          <a:off x="203894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ABB82-FFD4-424B-B773-177384F21325}">
      <dsp:nvSpPr>
        <dsp:cNvPr id="0" name=""/>
        <dsp:cNvSpPr/>
      </dsp:nvSpPr>
      <dsp:spPr>
        <a:xfrm>
          <a:off x="474761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бесполое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(дочерние клетки делятся на 2 и через 20мин она становиться материнской)</a:t>
          </a:r>
          <a:endParaRPr lang="ru-RU" sz="1500" kern="1200" dirty="0"/>
        </a:p>
      </dsp:txBody>
      <dsp:txXfrm>
        <a:off x="474761" y="2515159"/>
        <a:ext cx="2437804" cy="1548005"/>
      </dsp:txXfrm>
    </dsp:sp>
    <dsp:sp modelId="{C8F6ED01-0DA8-447F-9F5F-7F0E9FE2B289}">
      <dsp:nvSpPr>
        <dsp:cNvPr id="0" name=""/>
        <dsp:cNvSpPr/>
      </dsp:nvSpPr>
      <dsp:spPr>
        <a:xfrm>
          <a:off x="3183433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44AC8-9428-4D51-AE42-78CDDA9E8881}">
      <dsp:nvSpPr>
        <dsp:cNvPr id="0" name=""/>
        <dsp:cNvSpPr/>
      </dsp:nvSpPr>
      <dsp:spPr>
        <a:xfrm>
          <a:off x="3454300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половое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или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коньюгация</a:t>
          </a:r>
          <a:endParaRPr lang="ru-RU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обмен частью кольцевой ДНК</a:t>
          </a:r>
          <a:endParaRPr lang="ru-RU" sz="1500" kern="1200" dirty="0"/>
        </a:p>
      </dsp:txBody>
      <dsp:txXfrm>
        <a:off x="3454300" y="2515159"/>
        <a:ext cx="2437804" cy="1548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7%D1%91%D1%80%D0%BD%D0%B0%D1%8F_%D1%81%D0%BC%D0%B5%D1%80%D1%82%D1%8C" TargetMode="External"/><Relationship Id="rId2" Type="http://schemas.openxmlformats.org/officeDocument/2006/relationships/hyperlink" Target="http://ru.wikipedia.org/wiki/%D0%AE%D1%81%D1%82%D0%B8%D0%BD%D0%B8%D0%B0%D0%BD%D0%BE%D0%B2%D0%B0_%D1%87%D1%83%D0%BC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8%D1%81%D0%BF%D0%B0%D0%BD%D1%81%D0%BA%D0%B8%D0%B9_%D0%B3%D1%80%D0%B8%D0%BF%D0%B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/>
          <a:lstStyle/>
          <a:p>
            <a:r>
              <a:rPr lang="ru-RU" dirty="0" smtClean="0"/>
              <a:t>Царство бактерии</a:t>
            </a:r>
            <a:endParaRPr lang="ru-RU" dirty="0"/>
          </a:p>
        </p:txBody>
      </p:sp>
      <p:pic>
        <p:nvPicPr>
          <p:cNvPr id="1026" name="Picture 2" descr="http://cor.edu.27.ru/dlrstore/afb1d29f-eacd-506c-b906-d199c408f8fd/44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60848"/>
            <a:ext cx="7906478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01006"/>
            <a:ext cx="4040188" cy="639762"/>
          </a:xfrm>
        </p:spPr>
        <p:txBody>
          <a:bodyPr/>
          <a:lstStyle/>
          <a:p>
            <a:pPr algn="ctr"/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9512" y="1556792"/>
            <a:ext cx="4392488" cy="5112568"/>
          </a:xfrm>
        </p:spPr>
        <p:txBody>
          <a:bodyPr>
            <a:normAutofit fontScale="62500" lnSpcReduction="20000"/>
          </a:bodyPr>
          <a:lstStyle/>
          <a:p>
            <a:r>
              <a:rPr lang="ru-RU" sz="3000" dirty="0" smtClean="0"/>
              <a:t>Дать определение понятию спора.</a:t>
            </a:r>
          </a:p>
          <a:p>
            <a:r>
              <a:rPr lang="ru-RU" sz="3000" dirty="0" smtClean="0"/>
              <a:t>Какие формы бактерий вы знаете?</a:t>
            </a:r>
          </a:p>
          <a:p>
            <a:r>
              <a:rPr lang="ru-RU" sz="3000" dirty="0" smtClean="0"/>
              <a:t>Каким образом храниться наследственная информация в бактериальной клетке?</a:t>
            </a:r>
          </a:p>
          <a:p>
            <a:r>
              <a:rPr lang="ru-RU" sz="3000" dirty="0" smtClean="0"/>
              <a:t>Приведите приметы автотрофных бактерий.</a:t>
            </a:r>
          </a:p>
          <a:p>
            <a:r>
              <a:rPr lang="ru-RU" sz="3000" dirty="0" smtClean="0"/>
              <a:t>Объяснить, что значит понятие паразитические организмы?</a:t>
            </a:r>
          </a:p>
          <a:p>
            <a:r>
              <a:rPr lang="ru-RU" sz="3000" dirty="0" smtClean="0"/>
              <a:t>Какие способы дыхания у бактерий вы знаете?</a:t>
            </a:r>
          </a:p>
          <a:p>
            <a:r>
              <a:rPr lang="ru-RU" sz="3000" dirty="0" smtClean="0"/>
              <a:t>Объяснить, что значит понятие гетеротрофные организмы?</a:t>
            </a:r>
          </a:p>
          <a:p>
            <a:r>
              <a:rPr lang="ru-RU" sz="3000" dirty="0" smtClean="0"/>
              <a:t>Объясните механизм полового размножения.</a:t>
            </a:r>
          </a:p>
          <a:p>
            <a:r>
              <a:rPr lang="ru-RU" sz="3000" dirty="0" smtClean="0"/>
              <a:t>Дать определения понятия эпидемия.</a:t>
            </a:r>
          </a:p>
          <a:p>
            <a:r>
              <a:rPr lang="ru-RU" sz="3000" dirty="0" smtClean="0"/>
              <a:t>Дать определения понятия пандемия.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692696"/>
            <a:ext cx="4041775" cy="639762"/>
          </a:xfrm>
        </p:spPr>
        <p:txBody>
          <a:bodyPr/>
          <a:lstStyle/>
          <a:p>
            <a:pPr algn="ctr"/>
            <a:r>
              <a:rPr lang="ru-RU" dirty="0" smtClean="0"/>
              <a:t>Вариант 2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5184576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 smtClean="0"/>
              <a:t>Дать определение понятию бактерии.</a:t>
            </a:r>
          </a:p>
          <a:p>
            <a:r>
              <a:rPr lang="ru-RU" sz="2600" dirty="0" smtClean="0"/>
              <a:t>Какие функции имеют споры?</a:t>
            </a:r>
          </a:p>
          <a:p>
            <a:r>
              <a:rPr lang="ru-RU" sz="2600" dirty="0" smtClean="0"/>
              <a:t>Что такое мурен?</a:t>
            </a:r>
          </a:p>
          <a:p>
            <a:r>
              <a:rPr lang="ru-RU" sz="2600" dirty="0" smtClean="0"/>
              <a:t>Какие органоиды имеет бактериальная клетка?</a:t>
            </a:r>
          </a:p>
          <a:p>
            <a:r>
              <a:rPr lang="ru-RU" sz="2600" dirty="0" smtClean="0"/>
              <a:t>Объяснить, что значит понятие автотрофные организмы?</a:t>
            </a:r>
          </a:p>
          <a:p>
            <a:r>
              <a:rPr lang="ru-RU" sz="2600" dirty="0" smtClean="0"/>
              <a:t>Приведите приметы автотрофных бактерий.</a:t>
            </a:r>
          </a:p>
          <a:p>
            <a:r>
              <a:rPr lang="ru-RU" sz="2600" dirty="0" smtClean="0"/>
              <a:t>Приведите приметы паразитических бактерий.</a:t>
            </a:r>
          </a:p>
          <a:p>
            <a:r>
              <a:rPr lang="ru-RU" sz="2600" dirty="0" smtClean="0"/>
              <a:t>Объяснить, что значит понятие </a:t>
            </a:r>
            <a:r>
              <a:rPr lang="ru-RU" sz="2600" dirty="0" err="1" smtClean="0"/>
              <a:t>сапртрофные</a:t>
            </a:r>
            <a:r>
              <a:rPr lang="ru-RU" sz="2600" dirty="0" smtClean="0"/>
              <a:t> организмы?</a:t>
            </a:r>
          </a:p>
          <a:p>
            <a:r>
              <a:rPr lang="ru-RU" sz="2600" dirty="0" smtClean="0"/>
              <a:t>Приведите приметы </a:t>
            </a:r>
            <a:r>
              <a:rPr lang="ru-RU" sz="2600" dirty="0" err="1" smtClean="0"/>
              <a:t>сапротрофных</a:t>
            </a:r>
            <a:r>
              <a:rPr lang="ru-RU" sz="2600" dirty="0" smtClean="0"/>
              <a:t> бактерий.</a:t>
            </a:r>
          </a:p>
          <a:p>
            <a:r>
              <a:rPr lang="ru-RU" sz="2600" dirty="0" smtClean="0"/>
              <a:t>Объясните механизм бесполого размножения.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Домашнее </a:t>
            </a:r>
            <a:r>
              <a:rPr lang="ru-RU" smtClean="0"/>
              <a:t>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r>
              <a:rPr lang="ru-RU" dirty="0" smtClean="0"/>
              <a:t>1) заголовок:      Царство ГРИБЫ</a:t>
            </a:r>
          </a:p>
          <a:p>
            <a:r>
              <a:rPr lang="ru-RU" dirty="0" smtClean="0"/>
              <a:t>2) заполнить таблицу: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7664" y="3068960"/>
          <a:ext cx="609600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Съедобные грибы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Несъедобные (ядовитые) грибы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476672"/>
          <a:ext cx="7992888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3568" y="260648"/>
          <a:ext cx="7992888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619672" y="1886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38" name="Picture 2" descr="http://wiki.pskovedu.ru/images/a/a5/8215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4509120"/>
            <a:ext cx="2521104" cy="2060848"/>
          </a:xfrm>
          <a:prstGeom prst="rect">
            <a:avLst/>
          </a:prstGeom>
          <a:noFill/>
        </p:spPr>
      </p:pic>
      <p:pic>
        <p:nvPicPr>
          <p:cNvPr id="14340" name="Picture 4" descr="http://geneticsinfo.ru/wp-content/uploads/2012-06-19/poluchenie-klonov-i-shtammov-bakterij_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43808" y="4509120"/>
            <a:ext cx="2171700" cy="2019301"/>
          </a:xfrm>
          <a:prstGeom prst="rect">
            <a:avLst/>
          </a:prstGeom>
          <a:noFill/>
        </p:spPr>
      </p:pic>
      <p:pic>
        <p:nvPicPr>
          <p:cNvPr id="14342" name="Picture 6" descr="http://www.booksite.ru/fulltext/1/001/009/001/20617809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36096" y="4509120"/>
            <a:ext cx="2555776" cy="1993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/>
              <a:t>В жизни человека</a:t>
            </a:r>
          </a:p>
          <a:p>
            <a:pPr>
              <a:buNone/>
            </a:pPr>
            <a:r>
              <a:rPr lang="ru-RU" dirty="0" smtClean="0"/>
              <a:t>1.Молочнокислые бактерии</a:t>
            </a:r>
          </a:p>
          <a:p>
            <a:pPr>
              <a:buNone/>
            </a:pPr>
            <a:r>
              <a:rPr lang="ru-RU" dirty="0" smtClean="0"/>
              <a:t>2.Применяются в биотехнологии для производства белков, ферментов. Витаминов, лекарств</a:t>
            </a:r>
          </a:p>
          <a:p>
            <a:pPr>
              <a:buNone/>
            </a:pPr>
            <a:r>
              <a:rPr lang="ru-RU" dirty="0" smtClean="0"/>
              <a:t>3.Удобрения с азотфиксирующими бактериями</a:t>
            </a:r>
          </a:p>
          <a:p>
            <a:pPr>
              <a:buNone/>
            </a:pPr>
            <a:r>
              <a:rPr lang="ru-RU" dirty="0" smtClean="0"/>
              <a:t>4.Используют в очистительных сооружениях в фильтрах</a:t>
            </a:r>
          </a:p>
          <a:p>
            <a:pPr>
              <a:buNone/>
            </a:pPr>
            <a:r>
              <a:rPr lang="ru-RU" dirty="0" smtClean="0"/>
              <a:t>5.В текстильной промышленности (для обработки кожи, вымачивания льна)</a:t>
            </a:r>
          </a:p>
          <a:p>
            <a:pPr>
              <a:buNone/>
            </a:pPr>
            <a:r>
              <a:rPr lang="ru-RU" dirty="0" smtClean="0"/>
              <a:t>6.Гнилостные бактерии портят продукты питания: фрукты, овощи, мясо</a:t>
            </a:r>
          </a:p>
          <a:p>
            <a:pPr>
              <a:buNone/>
            </a:pPr>
            <a:r>
              <a:rPr lang="ru-RU" dirty="0" smtClean="0"/>
              <a:t>7.Болезнетворные бактерии: чума, холера, ботулизм, сибирская язва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В природе</a:t>
            </a:r>
          </a:p>
          <a:p>
            <a:pPr>
              <a:buNone/>
            </a:pPr>
            <a:r>
              <a:rPr lang="ru-RU" dirty="0" smtClean="0"/>
              <a:t>1.Клубеньковые бактерии обогащают почву азотом</a:t>
            </a:r>
          </a:p>
          <a:p>
            <a:pPr>
              <a:buNone/>
            </a:pPr>
            <a:r>
              <a:rPr lang="ru-RU" dirty="0" smtClean="0"/>
              <a:t>2.Почвенные бактерии гниения разлагают сложные органические вещества (листья. Животных, растения и т.д.)</a:t>
            </a:r>
          </a:p>
          <a:p>
            <a:pPr>
              <a:buNone/>
            </a:pPr>
            <a:r>
              <a:rPr lang="ru-RU" dirty="0" smtClean="0"/>
              <a:t>3.Осуществляется круговорот химических элементов (углерод, азот, фосфор, водород)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Эпидемия</a:t>
            </a:r>
            <a:r>
              <a:rPr lang="ru-RU" dirty="0" smtClean="0"/>
              <a:t> – широкое распространение инфекционной болезни</a:t>
            </a:r>
          </a:p>
          <a:p>
            <a:r>
              <a:rPr lang="ru-RU" b="1" dirty="0" smtClean="0"/>
              <a:t>Пандемия</a:t>
            </a:r>
            <a:r>
              <a:rPr lang="ru-RU" dirty="0" smtClean="0"/>
              <a:t> – повальная эпидемия, охватывающая население целой области, страны или ряда стран</a:t>
            </a:r>
          </a:p>
          <a:p>
            <a:r>
              <a:rPr lang="ru-RU" sz="2400" dirty="0" smtClean="0"/>
              <a:t>«</a:t>
            </a:r>
            <a:r>
              <a:rPr lang="ru-RU" sz="2400" dirty="0" err="1" smtClean="0">
                <a:hlinkClick r:id="rId2" tooltip="Юстинианова чума"/>
              </a:rPr>
              <a:t>Юстинианова</a:t>
            </a:r>
            <a:r>
              <a:rPr lang="ru-RU" sz="2400" dirty="0" smtClean="0">
                <a:hlinkClick r:id="rId2" tooltip="Юстинианова чума"/>
              </a:rPr>
              <a:t> чума</a:t>
            </a:r>
            <a:r>
              <a:rPr lang="ru-RU" sz="2400" dirty="0" smtClean="0"/>
              <a:t>» (551—580), которая возникла в Восточной Римской империи и охватила весь </a:t>
            </a:r>
            <a:r>
              <a:rPr lang="ru-RU" sz="2400" dirty="0" err="1" smtClean="0"/>
              <a:t>Ближни</a:t>
            </a:r>
            <a:r>
              <a:rPr lang="ru-RU" sz="2400" dirty="0" smtClean="0"/>
              <a:t> Восток. От этой эпидемии погибло более 20 </a:t>
            </a:r>
            <a:r>
              <a:rPr lang="ru-RU" sz="2400" dirty="0" err="1" smtClean="0"/>
              <a:t>млн</a:t>
            </a:r>
            <a:r>
              <a:rPr lang="ru-RU" sz="2400" dirty="0" smtClean="0"/>
              <a:t> человек.</a:t>
            </a:r>
          </a:p>
          <a:p>
            <a:r>
              <a:rPr lang="ru-RU" sz="2400" dirty="0" smtClean="0"/>
              <a:t>«</a:t>
            </a:r>
            <a:r>
              <a:rPr lang="ru-RU" sz="2400" dirty="0" smtClean="0">
                <a:hlinkClick r:id="rId3" tooltip="Чёрная смерть"/>
              </a:rPr>
              <a:t>Чёрная смерть</a:t>
            </a:r>
            <a:r>
              <a:rPr lang="ru-RU" sz="2400" dirty="0" smtClean="0"/>
              <a:t>» — эпидемия бубонной чумы, прокатившаяся по средневековой Европе в XIV веке. Унесла жизни 50 миллионов человек.</a:t>
            </a:r>
          </a:p>
          <a:p>
            <a:r>
              <a:rPr lang="ru-RU" sz="2400" dirty="0" smtClean="0"/>
              <a:t>«</a:t>
            </a:r>
            <a:r>
              <a:rPr lang="ru-RU" sz="2400" dirty="0" smtClean="0">
                <a:hlinkClick r:id="rId4" tooltip="Испанский грипп"/>
              </a:rPr>
              <a:t>Испанский грипп</a:t>
            </a:r>
            <a:r>
              <a:rPr lang="ru-RU" sz="2400" dirty="0" smtClean="0"/>
              <a:t>» («испанка») — в результате эпидемии после Первой мировой войны из 200 миллионов заразившихся умерли 41,8 миллиона человек.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Дать определение понятию бактерии.</a:t>
            </a:r>
          </a:p>
          <a:p>
            <a:r>
              <a:rPr lang="ru-RU" dirty="0" smtClean="0"/>
              <a:t>Дать определение понятию спора.</a:t>
            </a:r>
          </a:p>
          <a:p>
            <a:r>
              <a:rPr lang="ru-RU" dirty="0" smtClean="0"/>
              <a:t>Какие функции имеют споры?</a:t>
            </a:r>
          </a:p>
          <a:p>
            <a:r>
              <a:rPr lang="ru-RU" dirty="0" smtClean="0"/>
              <a:t>Какие формы бактерий вы знаете?</a:t>
            </a:r>
          </a:p>
          <a:p>
            <a:r>
              <a:rPr lang="ru-RU" dirty="0" smtClean="0"/>
              <a:t>Зарисовать схематично кокки, бациллы, вибрионы, спириллы.</a:t>
            </a:r>
          </a:p>
          <a:p>
            <a:r>
              <a:rPr lang="ru-RU" dirty="0" smtClean="0"/>
              <a:t>Бывают ли подвижные бактерии? Если да, то при помощи чего они передвигаются?</a:t>
            </a:r>
          </a:p>
          <a:p>
            <a:r>
              <a:rPr lang="ru-RU" dirty="0" smtClean="0"/>
              <a:t>Что такое мурен?</a:t>
            </a:r>
          </a:p>
          <a:p>
            <a:r>
              <a:rPr lang="ru-RU" dirty="0" smtClean="0"/>
              <a:t>Каким образом храниться наследственная информация в бактериальной клетке?</a:t>
            </a:r>
          </a:p>
          <a:p>
            <a:r>
              <a:rPr lang="ru-RU" dirty="0" smtClean="0"/>
              <a:t>Какие органоиды имеет бактериальная клетка?</a:t>
            </a:r>
          </a:p>
          <a:p>
            <a:r>
              <a:rPr lang="ru-RU" dirty="0" smtClean="0"/>
              <a:t>Зарисовать схематично бактериальную клетку.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55000" lnSpcReduction="20000"/>
          </a:bodyPr>
          <a:lstStyle/>
          <a:p>
            <a:r>
              <a:rPr lang="ru-RU" sz="4200" dirty="0" smtClean="0"/>
              <a:t>Объяснить, что значит понятие автотрофные организмы?</a:t>
            </a:r>
          </a:p>
          <a:p>
            <a:r>
              <a:rPr lang="ru-RU" sz="4200" dirty="0" smtClean="0"/>
              <a:t>Приведите приметы автотрофных бактерий.</a:t>
            </a:r>
          </a:p>
          <a:p>
            <a:r>
              <a:rPr lang="ru-RU" sz="4200" dirty="0" smtClean="0"/>
              <a:t>Объяснить, что значит понятие гетеротрофные организмы?</a:t>
            </a:r>
          </a:p>
          <a:p>
            <a:r>
              <a:rPr lang="ru-RU" sz="4200" dirty="0" smtClean="0"/>
              <a:t>Объяснить, что значит понятие паразитические организмы?</a:t>
            </a:r>
          </a:p>
          <a:p>
            <a:r>
              <a:rPr lang="ru-RU" sz="4200" dirty="0" smtClean="0"/>
              <a:t>Приведите приметы паразитических бактерий.</a:t>
            </a:r>
          </a:p>
          <a:p>
            <a:r>
              <a:rPr lang="ru-RU" sz="4200" dirty="0" smtClean="0"/>
              <a:t>Объяснить, что значит понятие </a:t>
            </a:r>
            <a:r>
              <a:rPr lang="ru-RU" sz="4200" dirty="0" err="1" smtClean="0"/>
              <a:t>сапртрофные</a:t>
            </a:r>
            <a:r>
              <a:rPr lang="ru-RU" sz="4200" dirty="0" smtClean="0"/>
              <a:t> организмы?</a:t>
            </a:r>
          </a:p>
          <a:p>
            <a:r>
              <a:rPr lang="ru-RU" sz="4200" dirty="0" smtClean="0"/>
              <a:t>Приведите приметы </a:t>
            </a:r>
            <a:r>
              <a:rPr lang="ru-RU" sz="4200" dirty="0" err="1" smtClean="0"/>
              <a:t>сапротрофных</a:t>
            </a:r>
            <a:r>
              <a:rPr lang="ru-RU" sz="4200" dirty="0" smtClean="0"/>
              <a:t> бактерий.</a:t>
            </a:r>
          </a:p>
          <a:p>
            <a:r>
              <a:rPr lang="ru-RU" sz="4200" dirty="0" smtClean="0"/>
              <a:t>Какие способы дыхания у бактерий вы знаете?</a:t>
            </a:r>
          </a:p>
          <a:p>
            <a:r>
              <a:rPr lang="ru-RU" sz="4200" dirty="0" smtClean="0"/>
              <a:t>Какие способы размножения вы знаете?</a:t>
            </a:r>
          </a:p>
          <a:p>
            <a:r>
              <a:rPr lang="ru-RU" sz="4200" dirty="0" smtClean="0"/>
              <a:t>Объясните механизм бесполого размножения.</a:t>
            </a:r>
          </a:p>
          <a:p>
            <a:r>
              <a:rPr lang="ru-RU" sz="4200" dirty="0" smtClean="0"/>
              <a:t>Объясните механизм полового размножения.</a:t>
            </a:r>
          </a:p>
          <a:p>
            <a:r>
              <a:rPr lang="ru-RU" sz="4200" dirty="0" smtClean="0"/>
              <a:t>Что такое </a:t>
            </a:r>
            <a:r>
              <a:rPr lang="ru-RU" sz="4200" dirty="0" err="1" smtClean="0"/>
              <a:t>коньюгация</a:t>
            </a:r>
            <a:r>
              <a:rPr lang="ru-RU" sz="4200" dirty="0" smtClean="0"/>
              <a:t>?</a:t>
            </a:r>
          </a:p>
          <a:p>
            <a:r>
              <a:rPr lang="ru-RU" sz="4200" dirty="0" smtClean="0"/>
              <a:t>Дать определения понятия эпидемия.</a:t>
            </a:r>
          </a:p>
          <a:p>
            <a:r>
              <a:rPr lang="ru-RU" sz="4200" dirty="0" smtClean="0"/>
              <a:t>Дать определения понятия пандемия.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535</Words>
  <Application>Microsoft Office PowerPoint</Application>
  <PresentationFormat>Экран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Царство бактерии</vt:lpstr>
      <vt:lpstr>Слайд 2</vt:lpstr>
      <vt:lpstr>Слайд 3</vt:lpstr>
      <vt:lpstr>Слайд 4</vt:lpstr>
      <vt:lpstr>Значение:</vt:lpstr>
      <vt:lpstr>Значение: </vt:lpstr>
      <vt:lpstr>Слайд 7</vt:lpstr>
      <vt:lpstr>Вопросы №1</vt:lpstr>
      <vt:lpstr>Вопросы №2</vt:lpstr>
      <vt:lpstr>Контрольные вопросы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Царство бактерии</dc:title>
  <dc:creator>Администратор</dc:creator>
  <cp:lastModifiedBy>DNA7 X64</cp:lastModifiedBy>
  <cp:revision>17</cp:revision>
  <dcterms:created xsi:type="dcterms:W3CDTF">2013-10-10T14:06:52Z</dcterms:created>
  <dcterms:modified xsi:type="dcterms:W3CDTF">2013-11-10T17:05:48Z</dcterms:modified>
</cp:coreProperties>
</file>