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94DE-A1DB-4E79-931D-ED252B43EFE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CD699-0027-4F9B-AF00-012F1CAD0F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Грибы - паразиты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Грибы паразиты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 smtClean="0"/>
              <a:t>головня</a:t>
            </a:r>
          </a:p>
          <a:p>
            <a:pPr>
              <a:buNone/>
            </a:pPr>
            <a:r>
              <a:rPr lang="ru-RU" dirty="0" smtClean="0"/>
              <a:t>паразит</a:t>
            </a:r>
          </a:p>
          <a:p>
            <a:pPr>
              <a:buNone/>
            </a:pPr>
            <a:r>
              <a:rPr lang="ru-RU" dirty="0" smtClean="0"/>
              <a:t>хлебных</a:t>
            </a:r>
          </a:p>
          <a:p>
            <a:pPr>
              <a:buNone/>
            </a:pPr>
            <a:r>
              <a:rPr lang="ru-RU" dirty="0" smtClean="0"/>
              <a:t>злаков</a:t>
            </a:r>
          </a:p>
          <a:p>
            <a:pPr>
              <a:buNone/>
            </a:pPr>
            <a:r>
              <a:rPr lang="ru-RU" dirty="0" smtClean="0"/>
              <a:t>и других</a:t>
            </a:r>
          </a:p>
          <a:p>
            <a:pPr>
              <a:buNone/>
            </a:pPr>
            <a:r>
              <a:rPr lang="ru-RU" dirty="0" smtClean="0"/>
              <a:t>Растений</a:t>
            </a:r>
          </a:p>
          <a:p>
            <a:pPr>
              <a:buNone/>
            </a:pPr>
            <a:r>
              <a:rPr lang="ru-RU" dirty="0" smtClean="0"/>
              <a:t>(зерновки –</a:t>
            </a:r>
          </a:p>
          <a:p>
            <a:pPr>
              <a:buNone/>
            </a:pPr>
            <a:r>
              <a:rPr lang="ru-RU" dirty="0" smtClean="0"/>
              <a:t>черная </a:t>
            </a:r>
          </a:p>
          <a:p>
            <a:pPr>
              <a:buNone/>
            </a:pPr>
            <a:r>
              <a:rPr lang="ru-RU" dirty="0" smtClean="0"/>
              <a:t>пыль)</a:t>
            </a:r>
            <a:endParaRPr lang="ru-RU" dirty="0"/>
          </a:p>
        </p:txBody>
      </p:sp>
      <p:pic>
        <p:nvPicPr>
          <p:cNvPr id="24582" name="Picture 6" descr="http://knu.znate.ru/pars_docs/refs/405/404538/404538_html_5e6b1f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412776"/>
            <a:ext cx="3262364" cy="4450855"/>
          </a:xfrm>
          <a:prstGeom prst="rect">
            <a:avLst/>
          </a:prstGeom>
          <a:noFill/>
        </p:spPr>
      </p:pic>
      <p:pic>
        <p:nvPicPr>
          <p:cNvPr id="24580" name="Picture 4" descr="http://upload.wikimedia.org/wikipedia/commons/9/97/Ergot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3273" y="1268760"/>
            <a:ext cx="3990975" cy="53149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76256" y="1196752"/>
            <a:ext cx="187220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Грибы паразиты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/>
              <a:t>спорынья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паразит </a:t>
            </a:r>
          </a:p>
          <a:p>
            <a:pPr>
              <a:buNone/>
            </a:pPr>
            <a:r>
              <a:rPr lang="ru-RU" dirty="0" smtClean="0"/>
              <a:t>некоторых</a:t>
            </a:r>
          </a:p>
          <a:p>
            <a:pPr>
              <a:buNone/>
            </a:pPr>
            <a:r>
              <a:rPr lang="ru-RU" dirty="0" smtClean="0"/>
              <a:t> культурных </a:t>
            </a:r>
          </a:p>
          <a:p>
            <a:pPr>
              <a:buNone/>
            </a:pPr>
            <a:r>
              <a:rPr lang="ru-RU" dirty="0" smtClean="0"/>
              <a:t>злаковых</a:t>
            </a:r>
          </a:p>
          <a:p>
            <a:pPr>
              <a:buNone/>
            </a:pPr>
            <a:r>
              <a:rPr lang="ru-RU" dirty="0" smtClean="0"/>
              <a:t>(зерновки-</a:t>
            </a:r>
          </a:p>
          <a:p>
            <a:pPr>
              <a:buNone/>
            </a:pPr>
            <a:r>
              <a:rPr lang="ru-RU" dirty="0" smtClean="0"/>
              <a:t>ядовитые</a:t>
            </a:r>
          </a:p>
          <a:p>
            <a:pPr>
              <a:buNone/>
            </a:pPr>
            <a:r>
              <a:rPr lang="ru-RU" dirty="0" smtClean="0"/>
              <a:t>черно-</a:t>
            </a:r>
          </a:p>
          <a:p>
            <a:pPr>
              <a:buNone/>
            </a:pPr>
            <a:r>
              <a:rPr lang="ru-RU" dirty="0" smtClean="0"/>
              <a:t>фиолетовые</a:t>
            </a:r>
          </a:p>
          <a:p>
            <a:pPr>
              <a:buNone/>
            </a:pPr>
            <a:r>
              <a:rPr lang="ru-RU" dirty="0" smtClean="0"/>
              <a:t>рожки)</a:t>
            </a:r>
          </a:p>
          <a:p>
            <a:endParaRPr lang="ru-RU" dirty="0"/>
          </a:p>
        </p:txBody>
      </p:sp>
      <p:pic>
        <p:nvPicPr>
          <p:cNvPr id="25604" name="Picture 4" descr="http://fitoapteka.org/images/foto/719/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12776"/>
            <a:ext cx="3828763" cy="5098927"/>
          </a:xfrm>
          <a:prstGeom prst="rect">
            <a:avLst/>
          </a:prstGeom>
          <a:noFill/>
        </p:spPr>
      </p:pic>
      <p:pic>
        <p:nvPicPr>
          <p:cNvPr id="25606" name="Picture 6" descr="http://www.vitamix.ro/images/plante/4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441578"/>
            <a:ext cx="1872208" cy="4867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Грибы паразиты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/>
              <a:t>гриб-трутовик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smtClean="0"/>
              <a:t>мицелий </a:t>
            </a:r>
          </a:p>
          <a:p>
            <a:pPr>
              <a:buNone/>
            </a:pPr>
            <a:r>
              <a:rPr lang="ru-RU" dirty="0" smtClean="0"/>
              <a:t>проникает в</a:t>
            </a:r>
          </a:p>
          <a:p>
            <a:pPr>
              <a:buNone/>
            </a:pPr>
            <a:r>
              <a:rPr lang="ru-RU" dirty="0" smtClean="0"/>
              <a:t>древесину,</a:t>
            </a:r>
          </a:p>
          <a:p>
            <a:pPr>
              <a:buNone/>
            </a:pPr>
            <a:r>
              <a:rPr lang="ru-RU" dirty="0" smtClean="0"/>
              <a:t>пьет все</a:t>
            </a:r>
          </a:p>
          <a:p>
            <a:pPr>
              <a:buNone/>
            </a:pPr>
            <a:r>
              <a:rPr lang="ru-RU" dirty="0" smtClean="0"/>
              <a:t> питательные </a:t>
            </a:r>
          </a:p>
          <a:p>
            <a:pPr>
              <a:buNone/>
            </a:pPr>
            <a:r>
              <a:rPr lang="ru-RU" dirty="0" smtClean="0"/>
              <a:t>вещества</a:t>
            </a:r>
          </a:p>
          <a:p>
            <a:pPr>
              <a:buNone/>
            </a:pPr>
            <a:r>
              <a:rPr lang="ru-RU" dirty="0" smtClean="0"/>
              <a:t>(делает </a:t>
            </a:r>
          </a:p>
          <a:p>
            <a:pPr>
              <a:buNone/>
            </a:pPr>
            <a:r>
              <a:rPr lang="ru-RU" dirty="0" smtClean="0"/>
              <a:t>древесину</a:t>
            </a:r>
          </a:p>
          <a:p>
            <a:pPr>
              <a:buNone/>
            </a:pPr>
            <a:r>
              <a:rPr lang="ru-RU" dirty="0" smtClean="0"/>
              <a:t>трухлявой)</a:t>
            </a:r>
          </a:p>
        </p:txBody>
      </p:sp>
      <p:pic>
        <p:nvPicPr>
          <p:cNvPr id="26626" name="Picture 2" descr="http://900igr.net/datai/biologija/Griby/0035-049-Griby-parazity-derev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2089" y="1518244"/>
            <a:ext cx="5286375" cy="4791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грибов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В природе:</a:t>
            </a:r>
          </a:p>
          <a:p>
            <a:r>
              <a:rPr lang="ru-RU" dirty="0" smtClean="0"/>
              <a:t>Разрушение органических остатков</a:t>
            </a:r>
          </a:p>
          <a:p>
            <a:r>
              <a:rPr lang="ru-RU" dirty="0" smtClean="0"/>
              <a:t>Участие в круговороте веществ, почвообразовании, улучшении плодородия</a:t>
            </a:r>
          </a:p>
          <a:p>
            <a:r>
              <a:rPr lang="ru-RU" dirty="0" smtClean="0"/>
              <a:t>Пища для животных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грибов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В жизни человека</a:t>
            </a:r>
          </a:p>
          <a:p>
            <a:r>
              <a:rPr lang="ru-RU" dirty="0" smtClean="0"/>
              <a:t>Съедобные грибы источник витаминов и микроэлементов</a:t>
            </a:r>
          </a:p>
          <a:p>
            <a:r>
              <a:rPr lang="ru-RU" dirty="0" smtClean="0"/>
              <a:t>Используются для получения лекарств (антибиотики, гормоны, витамины)</a:t>
            </a:r>
          </a:p>
          <a:p>
            <a:r>
              <a:rPr lang="ru-RU" dirty="0" smtClean="0"/>
              <a:t>Для получения лимонной кислоты </a:t>
            </a:r>
          </a:p>
          <a:p>
            <a:r>
              <a:rPr lang="ru-RU" dirty="0" smtClean="0"/>
              <a:t>Дрожжи в хлебопечении</a:t>
            </a:r>
          </a:p>
          <a:p>
            <a:r>
              <a:rPr lang="ru-RU" dirty="0" smtClean="0"/>
              <a:t>Для изготовления сыров</a:t>
            </a:r>
          </a:p>
          <a:p>
            <a:r>
              <a:rPr lang="ru-RU" dirty="0" smtClean="0"/>
              <a:t>Из низших грибов получают гидролизный спирт (он необходим для изготовления искусственного каучука)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Проверочная работа: </a:t>
            </a:r>
            <a:r>
              <a:rPr lang="ru-RU" dirty="0" err="1" smtClean="0"/>
              <a:t>ц.Грибы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92906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Подписать листочки, поставить в столбик от 1 до 10, отвечать на утверждения «да» если с ним согласны, «нет» если не </a:t>
            </a:r>
            <a:r>
              <a:rPr lang="ru-RU" dirty="0" smtClean="0"/>
              <a:t>согласны.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4087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Царство грибы можно разделить на две большие группы: низшие и высшие.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способу питания грибы бывают автотрофами и гетеротрофами.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Низшие грибы отличаются от высших тем, что у них есть плодовое тело.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Мукор</a:t>
            </a:r>
            <a:r>
              <a:rPr lang="ru-RU" dirty="0" smtClean="0"/>
              <a:t>, дрожжи, </a:t>
            </a:r>
            <a:r>
              <a:rPr lang="ru-RU" dirty="0" err="1" smtClean="0"/>
              <a:t>пеницилл</a:t>
            </a:r>
            <a:r>
              <a:rPr lang="ru-RU" dirty="0" smtClean="0"/>
              <a:t> – одноклеточные грибы.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большинства грибов стенки клеток содержат хитин.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Примером вегетативного размножение может быть размножение при помощи грибницы.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Пеницилл</a:t>
            </a:r>
            <a:r>
              <a:rPr lang="ru-RU" dirty="0" smtClean="0"/>
              <a:t> – </a:t>
            </a:r>
            <a:r>
              <a:rPr lang="ru-RU" dirty="0" err="1" smtClean="0"/>
              <a:t>сапртроф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Головня – </a:t>
            </a:r>
            <a:r>
              <a:rPr lang="ru-RU" dirty="0" err="1" smtClean="0"/>
              <a:t>сапртроф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Спорынья – паразит.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Микориза – это взаимовыгодное сотрудничество гриба и дерева.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235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Грибы - паразиты</vt:lpstr>
      <vt:lpstr>Грибы паразиты</vt:lpstr>
      <vt:lpstr>Грибы паразиты</vt:lpstr>
      <vt:lpstr>Грибы паразиты</vt:lpstr>
      <vt:lpstr>Значение грибов</vt:lpstr>
      <vt:lpstr>Значение грибов</vt:lpstr>
      <vt:lpstr>Проверочная работа: ц.Грибы</vt:lpstr>
      <vt:lpstr>Слайд 8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Грибы - паразиты</dc:title>
  <dc:creator>DNA7 X64</dc:creator>
  <cp:lastModifiedBy>DNA7 X64</cp:lastModifiedBy>
  <cp:revision>1</cp:revision>
  <dcterms:created xsi:type="dcterms:W3CDTF">2013-11-10T17:06:34Z</dcterms:created>
  <dcterms:modified xsi:type="dcterms:W3CDTF">2013-11-10T17:09:14Z</dcterms:modified>
</cp:coreProperties>
</file>