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4" autoAdjust="0"/>
  </p:normalViewPr>
  <p:slideViewPr>
    <p:cSldViewPr>
      <p:cViewPr varScale="1">
        <p:scale>
          <a:sx n="90" d="100"/>
          <a:sy n="90" d="100"/>
        </p:scale>
        <p:origin x="-10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130425"/>
            <a:ext cx="6172216" cy="1470025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Побег, его строение и развитие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Стрелка вправо 2">
            <a:hlinkClick r:id="" action="ppaction://hlinkshowjump?jump=nextslide"/>
          </p:cNvPr>
          <p:cNvSpPr/>
          <p:nvPr/>
        </p:nvSpPr>
        <p:spPr>
          <a:xfrm>
            <a:off x="7786710" y="5929330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2500330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42844" y="285728"/>
            <a:ext cx="5786478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Побег –надземный  осевой орган растения, обладающий неограниченной способностью к росту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072198" y="714356"/>
            <a:ext cx="285752" cy="21431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85860"/>
            <a:ext cx="250033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6000760" y="2000240"/>
            <a:ext cx="2771788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узел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00760" y="2714620"/>
            <a:ext cx="2771788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междоузлие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00760" y="3571876"/>
            <a:ext cx="2771788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Пазуха листа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6" idx="1"/>
          </p:cNvCxnSpPr>
          <p:nvPr/>
        </p:nvCxnSpPr>
        <p:spPr>
          <a:xfrm rot="10800000" flipV="1">
            <a:off x="1428728" y="2285992"/>
            <a:ext cx="4572032" cy="100013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авая круглая скобка 12"/>
          <p:cNvSpPr/>
          <p:nvPr/>
        </p:nvSpPr>
        <p:spPr>
          <a:xfrm>
            <a:off x="1571604" y="3000372"/>
            <a:ext cx="71438" cy="642942"/>
          </a:xfrm>
          <a:prstGeom prst="rightBracke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stCxn id="7" idx="1"/>
          </p:cNvCxnSpPr>
          <p:nvPr/>
        </p:nvCxnSpPr>
        <p:spPr>
          <a:xfrm rot="10800000" flipV="1">
            <a:off x="1714480" y="3000372"/>
            <a:ext cx="4286280" cy="35719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7484379">
            <a:off x="922700" y="3866368"/>
            <a:ext cx="726303" cy="482585"/>
          </a:xfrm>
          <a:prstGeom prst="arc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>
            <a:off x="1142976" y="3929066"/>
            <a:ext cx="4857784" cy="158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4-конечная звезда 24"/>
          <p:cNvSpPr/>
          <p:nvPr/>
        </p:nvSpPr>
        <p:spPr>
          <a:xfrm>
            <a:off x="8215338" y="1428736"/>
            <a:ext cx="571504" cy="500066"/>
          </a:xfrm>
          <a:prstGeom prst="star4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" action="ppaction://hlinkshowjump?jump=nextslide"/>
          </p:cNvPr>
          <p:cNvSpPr/>
          <p:nvPr/>
        </p:nvSpPr>
        <p:spPr>
          <a:xfrm>
            <a:off x="7786710" y="5929330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7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500042"/>
            <a:ext cx="507209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Почка – зачаточный побег.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500694" y="785794"/>
            <a:ext cx="285752" cy="21431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42852"/>
            <a:ext cx="2827339" cy="57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85720" y="1643050"/>
            <a:ext cx="257176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Верхушечная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071678"/>
            <a:ext cx="257176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Пазушная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428868"/>
            <a:ext cx="257176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Вегетативная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857496"/>
            <a:ext cx="257176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Генеративная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7786710" y="5929330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" action="ppaction://hlinkshowjump?jump=nextslide"/>
          </p:cNvPr>
          <p:cNvSpPr/>
          <p:nvPr/>
        </p:nvSpPr>
        <p:spPr>
          <a:xfrm>
            <a:off x="7786710" y="5929330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571480"/>
            <a:ext cx="42862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Развитие почек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500694" y="785794"/>
            <a:ext cx="285752" cy="21431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0"/>
            <a:ext cx="5715040" cy="4143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С. 46-47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342900" indent="-34290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Какая почка обеспечивает нарастание стебля в высоту?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Какое значение для растения имеет развитие пазушных почек?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Что произойдёт с растением при удалении верхушечной почки? 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Что называют пасынкованием, прищипкой?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098" y="571480"/>
            <a:ext cx="572866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Лабораторная работа №3.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Строение вегетативных и генеративных почек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6072198" y="714356"/>
            <a:ext cx="285752" cy="21431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AutoShape 2" descr="data:image/jpeg;base64,/9j/4AAQSkZJRgABAQAAAQABAAD/2wCEAAkGBhQSERUUExQWFRUVGB4WGBgWGBoaGBoXGBkZHBchHBgXHSYfGxwjGRgdHzIiJCgpLCwsGB4yNTAtNScrOCkBCQoKBQUFDQUFDSkYEhgpKSkpKSkpKSkpKSkpKSkpKSkpKSkpKSkpKSkpKSkpKSkpKSkpKSkpKSkpKSkpKSkpKf/AABEIAIIAzwMBIgACEQEDEQH/xAAcAAACAwEBAQEAAAAAAAAAAAAABgQFBwEDAgj/xAA7EAACAQMDAwIEAwUIAQUAAAABAgMABBEFEiETIjEGQQcUMlEjQmFSYnGBkRUkM0NTcqHBoghjsfDx/8QAFAEBAAAAAAAAAAAAAAAAAAAAAP/EABQRAQAAAAAAAAAAAAAAAAAAAAD/2gAMAwEAAhEDEQA/ANxpY1/1vHbXEdvsaSSQoCFKjHVcon1kbiWBOB4CsfblkD5yMH+Psf4VCuNAt5JRLJDE8q42yMilxt8YYjIxQTkFfVcArtAUUVwmg7XM1Ua56ttrPaJ5QrP9CAFpH/2xoCx548earbD4j2bsUllW2l3Y6VwenJg5KEhsAFlG7GeMgHBOKBqor4jmDAEHIIyCCCCD4wRX3mgKKK5mgM0E1T3OtGO8gt+mSsyu3U3DAMYB2hQCSSD5OBjHnnFtJQfW6u0maBYXVv1XFqiF3JeJZBhgOEaOTJzJgZYygFyw7lCgUxafrUcjbO5JAMmORdr4+4B4Zf3lyKCw3V4Xt/HDG0krqiKMszEBQP1JpS9bfENLMGOPDzjG7OWSEMRtMgTuLNntjHLYPgc0rN6OEoS71qdioOUhLMC7tjaNi/QSRxFGN3PcT4AX2qfFyyO6O1laWcqensgllXf4XIUAkZx4/SqS09Xa5MUCW8ILZOHtrmNeMtgvJgLwNucjk1YaPrdzIm3SdPggg/1pyUQ8+dkQG/jJyrN59qXNRvIo5S2om4BG5TPbxX0JV8HcVeSQoyZJGAoGMcY4oL1PipdWcoi1ayMIY9s0GXjP2GDnJ/gxP7tO/pn1dbX6M9tJvCHawIKsp8jKsM+P+6z2KQvAWguDeWxAEiyq021eMfMWrd4HGerFgjyUYc1Taxpzxhrm2MsLLHmQK+6SBWH4cqyrkXNkSDknLKMkcrhQ3Wilb0X6t+ZTpygLcIAWCnsljJKrLEeMxttPtlSCpwaaaBL1/wBamK9htY8Ab4lnk279rXD7YUxvXBbBJbuKjadpBJVxQ1CbQYDL1jFGZcg79o3ZUFVOfdgrEA+QCR71PAoDbXaKKAooooOMaQNf9fSzXLWOmhHlQZuLl+YbdQcH9Gcc8E4yMYPOPD4g+uG6v9mWb4uphh5cgLbx4yzFvY7Mn90c+cCs9iaIWrRx9QWKSYfprifUp8jCoBnZCuVXycAjOWYUDjoayTTO+mIHz2zanehnaQjyIEGMqPsMJ7Y4zU31NdQQRtHfWd1fxE91zsikAOO7b023RBWyMYABJ555o3jSa4SG7SW6kQDbp1jgW1spHAmfcFL+VJJA7jxUyC7voGMNpd2YlQnOnyRRxMMjO1Gj2byQc5BA5+o0FLpEskCtPoF01zEmWksLjJdVP5o0yGZf9uD45bOK1H0T64h1KEyRZR0O2SJj3xtz5+4OOD74PgggZNrumm4kFzaK1rexAs0cYZQ3TOZzCCuUmQt3xAHcpyNwIZ4ln6peNhqsCKs0YHzka9sdzA77Oqikdh6iFWGPq2N7mg/Q26qW51V5XMVsB2nEkzDMaHwVUf5sn6DtX8xyNpiaffvqMUcqExWsg3cN+NIOOCyHEa5yDglj47fdgtbNI0CIiooGAqgAAfwH6/8AdBHh0aMMjtmSSMuVdzlh1Prx7AHAGBwABipxFdzRQc20lfEfVgiRwRqjXEuWRmBPQjQZkmO3uGBhRgjLMB+lOF3crGjO5wqKWYnwAoJJ/oKxS3sv7Yu4mkOTcsZZEDBulZR7dkZKnKs7BM5Pkv7ggB6+nfTssKredtzJLO5s459yvIcHpTyOD3sEDPhgNqnKshbFXVpdW06veXspZUUbY3GySROMHpe0cj9ojQkOMb2fwJWpRNeM7rlY2lOnW4UcLHki8k4IwzCN4lxjCp+9VH8SNSWaZYRjpQv8vGOCu8IrTt5BARGSLg57pRjJGA99Q+IpEXVuZ/kkmX+7W0Kh7kqQCkkx3DpoeMKpTI/NUW19aXgHTFzDwMCGeLMrKSQSzCWVftw7rknG4YqqtNElSCXUTLE/RmjnlWVu+V0SKUI0mCCdrhQuB3sxx9Kr5ayiqJyyy26iRkjgkmCNFLLFHJGVjL9NY4lDMCGUhpM47QKC30yRHkWaFTbXK8FICBFKzdxEBLFUlcdwhcmOQDtOe9bS0LM0TRsI3L7osK3RDucFe4bltpyCjRNzFMqjgsuUCz1J41a5dWkCnpSkMCJoC6ZPUQqOtE0iES4+po2ABB3O89lI4niyWkXflVIBlZBG0rKM+Z7aSKUADCzR7vc0FSYXtZ4Z7ZHGJGSOF2YmKZQevaMcECN1wY24Xwx/XZ9J1VLiCOaM5SRQwz559iPYg8EexBrNHsjqFsG3hZJwLaZl4xdQp1LW4GORvQjIznbIg8rXfhTruyU27gqtyrXEaEAdOZZGjuYhgDjKbwP93nNBq9FFFAUUUUBS3659ULY2zSDBlbKwoxADSbSwySQAqgFjkjgY8kUxk1jXxCuku9VRZCGtrAb5U87mCiVwSezuIihAPkuRxkUC3c2pQCJ2k+Zux1rl2OZYLcgSFdoUlpJCAzALj/Djz71Z28ABWRECGNRFbjO3pRsZB2vkjquVkPU/LiWXGOmK84bN2Mkssm57iZjJKEJWJYumLhowzEjE7qobaOLNSe0VNvom2pGE29Q9PABHTadUwuD5McDW0HP+pMPc0H1pNyREzRXCafpwfD3eAtxdyLwRErZMaAAhRgkAfmJapnqBEa3WGW1l+XYk2991ZJJ0kwSHdJkWSPOMlRwR9IPbVNqV+scks3TjIiPy1kjkmK2hXYHn7CWMjNIhBXDE5OSQKkw6pcztJY/MSSq+1GkulTqQXB3dIgI3vLDlSGKjqr5K8h8x6608cLF916SkTFM7TcLxZT7voUdQNbOfzCQjxjNPd2SQ3Pzcsf4N2nWK7e2NGdo76Iq54kjaXcGx9WAFy2FlelrBWL2ydouAY1YrtO67tlntyxQA5jmtH5B4ya+dfnkurWIxqiI942ZCW2KbuFJ2XYmXIDswyBxtH60DR8HdUe3mu9NnfJtz1Iyfp2EncVJP0nKSDx9bcVoQ1rqqWtkM49nDBYj98SHO4D3Kg++MmsY0q0xqOl3Mx6guIjFP1FQr1I2MGOFCthzGOcnOCTyK3xV4GOKBT9XaLPPFHiFJJlyQwYKiNvjOMPk8hSvVXuXkgdxFXV3bXRP4U0CLzw9u7nHtytwg/wCOata4aDOPiVd3K2y2rSxPJdErtjgdT0oxvmPMkvG0BfpP1iq70ZqE4kvZTCgNrAiqjlowoIklIHa2MhY88DAC8eaj+trpZddijcnEcQTG1nUBo5ZJO1GDFjtj/kD5xg3Ok2YddWihKlpY1CIQMJvgeNFOcqRlfHtyDQSNCXYujxOxZzHLOT53Ho5ck/tFp8/1pYit90lqzJmSaB2Em0gdW8a7IB47e7aOee4D3pws5lkj0i5GNpQRkjgAT2+AAP1kRR/x70v3mlgQx7isb2TNaSOQB042YPZTcHhEdYnz4x1Mjg0FdYQ23RuGd3WWdjJaKECzuVZZQymOLMkqTqyj9FAYLu5ovWt+qxz9C4aR5REjtKvfPEiOZyC68qrRAZTaOWXuwKeZrIzZMUYS4RzJNZPK0LJMyFXltpl+kPknPKPye1t2a2T0iizBb6Oeci3iMaQxk7523G4BlRQoxIAwMjDAlY5wcUCz6Vs12FChMTlDmRcCRJrmF/DYwnRs5nIPGFHPsG/0whN3asVJPTs8nPhmsLkSE/c4WMEefo+wqK5a7LbmTNwGjXb9McW0JdS5kwTHFBuhRsDMjynwwpg9O2fUuoZuU6jS3YTAGIemltaBhjIzEN+D7lvtQL0Z6cdz03LGCP5gB8Y3adev7juz00WPJ9gK89WItWupoY0MtpdfMRhF5eOfpSP2hSQxjmdS2RhU4U7GKz9MVWFy3Gx7S9lLkYyk13Iy5B9tqkg+4NR/UsTFb5Tg/wBwhbIOCzrHIWOBkjKgKQOMFQfPIahpGppcQxzRnskUMuRg4PsR7EHgiptI/wAJNy2TRNj8G4miGPGA+4Ae2BuIGOMCnigKKKKCFq2qJbxSTSHCRIZGP7qgk/z+1YTpc4lmMjuELlLiYsETHc9wR+ImThntzyGB6ZOSvl8+PV88elMEOOrIsbffZyxx/EqKRtPs0tItTijDiWCBldwSp5TA46Y7SyeQB7dxyTQWFpZySRWybgeq1rFITyW6kUt1OSAM5Ju8c+cVa6tCfmN7klQ81zlj2gwX9pvH2GIIgOeOT7k17XwWGaOQZ2f2lJuwcKoRI4R+gChP4ABqtbi3ISV3XeLS5mWaNe4SWtwA0mVAJyI5FfHvsIHBoFW69ENcK1uqSMglNtKUMe+Iq/DPuI3IY1t5R55Vxxv4v/VNjHaXKyZeS4uG62XwTJJbRhLeKNVUcmWVXI+ysc4Aww+l9BkjneeSVJVaGKGN1zulSMuyvIfBfbIFyCchc5G7Atdf1Bbe3eYoHMakovGTIe1FU+xZiFH8aDJNOsvl7tdu5jHNZRbjnJZJ5raVgfGCA/PuCf1qN39GdM9qX1u8PH0YnuIuAykcCAAdrDjnxwz6Np6JJbx9hb5n8R2z3iyhd5WGcg4vJXOf3h9qXmlxpspbO4W+ntIwAB6kk9xP7soyBMh+oYyOR7B6alcSCzBVuYp7xcoQe5dtzDtI42Bo18EDgcknnXPTmuLd2sNwgwsqB8fYnyM++CCP5VlkGYrLIQSOmoS4UkKTvtiHxhwCemWJUMPzDJ97r4C3hfTWX8sUxRPHgxxuc8n80hPn+nig0yuGu1w0GL+srxU1Odu4vDPby4wCojaGNJCwP3GBwPAPn2Y/RLBL+QEjM8HJMgZmeCXDA7cjIE2DhiQVYeBUT1sym/uLUni5slduASCjToWxjLEDGACfBGOQy0eka0Vt4b0rh7U9SU7tzSID0bgeRnCbmVRwNgyQO2geNF0xGguNNl3KYHLRle0iGRzLauhHgxsCox4aH7EVBEsrygSKvz8CFZYsAR31qc8pu4+5H7DFlbtcmr/WLUyiG9tMPLGu5MNtE8EgBaMt9mGGUngOq54zXtGtrqUKSY3gE7W5SWJwcNgjDxuCMEAjxQUFjpBuvl2gnRreCZXQyI/zcGziSHdu/MMxneAwXIO/gi59XaVLcLEse1ow5aaJpGjEqBWAUsoPaHILKRggYPHFfejemOhO8zTySs8axkssakhCSpcxqN7gHaGOML/WrPWdLW5gkgcsFlQoxU4bB84NBn9naqUllmkVrfAa6uFUhJlQ/h21soOfl1JwSM9QkqMlm2200ksFpPdyAi7vCsccZPMe87LWLgfl6m9v3mfkjFWmnekwjI9xM9y0QHT6iokce3wyxRqqbgMd5yRgYxVHqGvG6dZYFDormGzL/RNdMCGlHHMMMYbDjhjvx4WghPp/92vhDhtyxaTEWJ2kLiJzwPAknkJ8/wCGTVT6wRTLqL5J6ksFqiZOzhIlORyuCXfGQCOm+CM0yXt1FZtBBuzFYQteTuxGWbayRbufrkd5Gx9wPuKSppDF0ZG75Hea7k3bQRtjV2CyMVBQTSoQ6MRtjRxuxgBonwxjPysj5J6l1cMN2c4ErIPqJP5Pem52x/8AhP8A8Uq/Ct1Ok2ZX/T5x+1uO/wD8s02YoCiiigyz/wBQysdPixjb1xu5H+nJt8/r/wBeaQpmLNq5WILutoyV3KuwEKzYLKQcN9iuRkAcqF1P41aYJtMbJ27JY3z9hv2sT+gVyeePvSJFpZuWXeFYT2DQnhxGkkJVV6Yy7FgT9KAeM7T4oHWWxWcyRElQL6eNiMZUzwMUYZPnLq1SNOnnb++Qx9WbBt7y3DKhaWHKh4952qw+zHBR19wM1dldSyRLImWkuoIbyMY83NoES5jGedzxhQPJ4k+1MVlfxi9hkiYmLUYi+MYHUiVSr/oWibaf9ifrQXHpXSmtrOCBzuaONVYjxkDkLnnaPpGfYCvbWNHjuYzHKCVJB7WKsGUhlZWXlWDAEEfapwrtBmGsWaxR3xg5WGBdNt0Df5twVMpyfLs8sYznJMbZql9VRRrazjASI6hDbBicBorW3Rfq5GQ6OBwe7jFNNno0ttEZL3YYbNp7wsjEtPIxd1ZlIG3YrHAycttPG3lX9RxtFDpyNzJifUJxngFgHdSpVyVzKyjIP0EHjOAjzzywaYku5d8l7cydrKFIEUq8MCOQE3qV5yq4GcVafA+/6NjP1sIFmAXB3OxMMWAFTJY4C4CjJyRSxrk5/sqzhjxuEE1y+5GjQmcmPbFtKncGmIAHYRn6lyKZPgxeO893G6oRDtVpO0uXIWNQpTChAsDeBlick8YoHHV/Us6XNoiwSLHK46rNHu+sOFQMpKqw27mOeBgDJJq6GqvvZflp8Akb/wALace4/Ezz+oFWW2u4oMO+L9tI1/FcKk67LcZUR7iY45maYkrvVVUSLyRjmoEd1HFNPGsmRcRiSOIpI56jsepH+FHlTINpHbwGA9q0r4pacTBHdKMtaFnbKlx0HUpNlFKlgFIbAYcKeRWf2Fu0sMdvFIvVicywOrdphLbenIgZwi/lO07djRsWbPcF36W9Yrp7GGUyfKdzKXgnBt9znaHaRATG2f12kjkg8X/qGWGIte20phmxubckiw3CqMkSArgEjgSjBXA5IBFUei3qzrv35kZt0qEGRlZmKbMgNk7FCFe5n2DjYgBa9L9AWZRGa2Cn6mj6rtFv3bjlA3Tbu8duP0Higs7P1fatAkzTxRrIqsBJIikbgCAQxGDz4q2t7lZEDoyujDKspBUj7gjgivoJ+tfdBn3qDUereSW8/WaFVQx2sET5uSQGYvKBt6QZgm0uq5BLcYzMErWcfzV0o6n+Bb2tvjCB2GyNPHUkbau5uFAHAAB3Mmt6rHawSTy52xrkhQSWPAUAe7MxCgfciknU9TlSZZpESe9Yf3a0DDp2qvhWeaQnG/JClv4quRk0FbrEDvutJAXmmZLu9aMFlQl0WCIYILKigHaGBbp4HMgyp6vdFuukDkCTfZorNl0ijHUujhRjMsrdHPHHkHIIYtQ32saxrh766cMJSpJeXy024gqUjKkhNpwoTAGQWrPQFh87qAEZBtbYRkkhi+YmVk5bgdWZeqcEhgvsckhsfpvRhaWsNuvIhjVM/cgcn+Zyas6KKAooooKb1la9WwukAyWgkAB8Z6bbf/LFYd6a1aNLVZV/Cltm6rALEm+GVWDnBVt5RssAQfo+nJFfoeRQQQRkHgj7ivz3aaYdJ1J1YRmDqGOTeMZt2GV3F8qFIIyV/YkGMA0D3pFyzPcwRqvVgnN7bIGDBoy7R3CqduQS4lGCAR1k9qYdB9PwSSpeQyOYjvkjiIUKkkuBKQCN6McHKE4DFjgEmkOwkNnPFI+8/KDaMNkSWzhVf8P3lj7SwBBI6ZwdwFaN6NmR1neJi0Mk7vGedpDBSxXP5S5Y/wAS1AwAVwtQxqllsJrjImbpxHjpRE72H78w5AP7KY4xluSKCn9XagJ5YrGFRMzOJbhAVwIImBIYtx3SBFI5O0txzWb+sbGTUrp8uheSdbGMIG2hIzudwfLhXdyTgDtByAwDaV6k9JPxNYN8vMkTQkIiHfEWD7V3cJJuBKv92Of0SdFiS0uJp1hVUsLYGNQ7OHluQiQhWMhGT08EqFzuyR4NB8epbtZ79lQbx1orQRlgpMNqwklLbu8R9Qkb1IGY+c4INt8CbLEN1NjBklUHxyVTecbO3H43jyOQfFI18JFjaFivVhhIZlbaGnvnXLMxYKCF3ZZwAPsOCNN+G0nQ0yBYomkkl3S7VIwu9yV3yYCgBdo9yQO1SKB5lvVUqGZVLcKCQMn9ATzXnfapHCu6V0jH3dgPfA8nnmlvXtBuZZYZY1jEyqqly4KJiVWfEbxtuyoYBgVPP9GK20iJHMixrvPlyMvz57jkgH7UESXUzKh6cDSBhj8UdJCPByJBvxyfyYPtmsYudKm0682SjeysssA370a3LYkizIVVQMDG4DuVf2sNv+KV/Xfpx7mJHhH94tm6sP092OXTLgqOoBtyQQDtyMZoM2a/eCUX8ZD2txtS4WNGD+crIUYsNxDdMgc8McA5NbB6euo5beN4jlGXKnZsyPvtKJwSTztGfNYhoDSKo6gEkV/IYpE2yRPFLwJFbuVsFcjGSMjbzkltb+H3p6WytejNKJTvZlIyAFYggYPg5ySPuxoGaiiigj6hZpLG0cqK6ONrKwyCD7EVkvqOKHRzuVAhONpQMRMfxsIxkJY/5e7DHAzzyBWwmlj1x6ejniEpRWltsyQltxCsME9oZcnAzzkZA4PigyKbT2jSVbsj5qRN8xUKwgtUOdg6TAb5JMrjPduJBzWwegfTgtLRQyKksv4swUAAOwHaAPAVQFA/d9ySTm3o+xN5qKSSBnEjG7zu4WCN9ttGwCAlS6h/qKnZ4yDW2qOKDtFFFAUUUUBWXfGn051VinQhX7oSx24JZSYQxfgAtujz/wC/zx41GoGt6Ol1BJC/0yKVyPKn8rD95WwwPsVFBkXoD1ZBKyW0oMjBVRGeRizK6mIKsQDBSsLkOUK8pzjNbRCgHj/7isi+Gmj7pTDdJ+JDMZ4nViGE0BWG6UncW2ndG+Gxu6pbAyMbABQdooooPO4mCIzMcKoLEn2A5P8AxWNXdwzW8PADzs+q3SAuhCMwFuC0YzuUEOMbc9AkleWrZ5EBBB5B4rF/ih6ZhsYkWDj5uQQYcF9iYQYD4aQIFXbtHgHtxzuBOELSIoCsJruXeo3MqqpAihDOc5AaZGBK5x7qSDX6Q03TkgiSKJQqRqFUfoBgfxJ+9Yn6JiW41lNhHSjyVjKAbIrfIQjCIqgzMcYXdgEnb+bdU8UH1RRRQFFFFBnOqenY11QIzN07wddY1cqDcQtH1COOCVEcmM89Js57QNEUVW6jpRkntpQ2DA7MQfdXjZCP6kH+VWlAUUUUBXnMoIweQeMfcGvSuMKBG+GejpEb4oMKLk26DcW2xQKAgyefqdzzzz75p6FfEUIXOABk5OB5J8k/c190BRRRQFFFFAUUUUC7otsqXt4u0ZLR3Cn3HWj6b+fGXt2Jx5piryW2UOXCjewClsclVLFQT9gXYj/cfvXrQFFFFAVR+q/TMV3Gu9N0kWXhO9k2ybSAcoR/z/LBq8rjUGZfB/QGjNzLKB1Eb5XIweY++Y5wM7pX84GdgPPk6atQdI0eO3Egjz+JK8zZOe+Q5b+Xt/AVPoCiiigKKKKDmK7RRQFFFFAUUUUBRRRQFFFFAUUUUBRRRQFFFFAUUUUBRRRQFFFFAUUUUBRRRQFFFFAUUUUBRRRQFFFFAUUU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14554"/>
            <a:ext cx="6477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7786710" y="5929330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285860"/>
            <a:ext cx="5786478" cy="3929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Домашнее задание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П. 8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Индивидуальное задание – создать модель вегетативной или генеративной почки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500694" y="785794"/>
            <a:ext cx="285752" cy="21431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95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Побег, его строение и развитие.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Побег, его строение и развитие.</dc:title>
  <cp:lastModifiedBy>Анна</cp:lastModifiedBy>
  <cp:revision>17</cp:revision>
  <dcterms:modified xsi:type="dcterms:W3CDTF">2013-10-29T18:20:46Z</dcterms:modified>
</cp:coreProperties>
</file>