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A1144-83A4-46E3-AF4A-6EAE5D74DD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E9CB5-9C16-4FED-B1C4-B9AAF2DFCC56}">
      <dgm:prSet phldrT="[Текст]" custT="1"/>
      <dgm:spPr/>
      <dgm:t>
        <a:bodyPr/>
        <a:lstStyle/>
        <a:p>
          <a:r>
            <a:rPr lang="ru-RU" sz="3200" dirty="0" smtClean="0"/>
            <a:t>Низшие растения</a:t>
          </a:r>
          <a:endParaRPr lang="ru-RU" sz="3200" dirty="0"/>
        </a:p>
      </dgm:t>
    </dgm:pt>
    <dgm:pt modelId="{2BD6FEDA-9C90-4D97-9ABE-B5A2B4B66405}" type="parTrans" cxnId="{DBCB707A-A861-417C-A871-3C9D18DAF2EC}">
      <dgm:prSet/>
      <dgm:spPr/>
      <dgm:t>
        <a:bodyPr/>
        <a:lstStyle/>
        <a:p>
          <a:endParaRPr lang="ru-RU"/>
        </a:p>
      </dgm:t>
    </dgm:pt>
    <dgm:pt modelId="{B69E144E-3578-4906-AAB0-7E8CAC817FF1}" type="sibTrans" cxnId="{DBCB707A-A861-417C-A871-3C9D18DAF2EC}">
      <dgm:prSet/>
      <dgm:spPr/>
      <dgm:t>
        <a:bodyPr/>
        <a:lstStyle/>
        <a:p>
          <a:endParaRPr lang="ru-RU"/>
        </a:p>
      </dgm:t>
    </dgm:pt>
    <dgm:pt modelId="{55411CF3-BC6C-44D9-9375-238161F67B2F}">
      <dgm:prSet phldrT="[Текст]" custT="1"/>
      <dgm:spPr/>
      <dgm:t>
        <a:bodyPr/>
        <a:lstStyle/>
        <a:p>
          <a:r>
            <a:rPr lang="ru-RU" sz="1800" b="1" dirty="0" smtClean="0"/>
            <a:t>зеленые водоросли</a:t>
          </a:r>
          <a:endParaRPr lang="ru-RU" sz="1800" b="1" dirty="0"/>
        </a:p>
      </dgm:t>
    </dgm:pt>
    <dgm:pt modelId="{93247149-311D-4BBF-B1E1-7F500C6B3777}" type="parTrans" cxnId="{859C1A7E-A902-4A3B-91DE-258F076FCC4D}">
      <dgm:prSet/>
      <dgm:spPr/>
      <dgm:t>
        <a:bodyPr/>
        <a:lstStyle/>
        <a:p>
          <a:endParaRPr lang="ru-RU"/>
        </a:p>
      </dgm:t>
    </dgm:pt>
    <dgm:pt modelId="{CA7FB078-0D24-4A58-B380-F73DD9CB61C1}" type="sibTrans" cxnId="{859C1A7E-A902-4A3B-91DE-258F076FCC4D}">
      <dgm:prSet/>
      <dgm:spPr/>
      <dgm:t>
        <a:bodyPr/>
        <a:lstStyle/>
        <a:p>
          <a:endParaRPr lang="ru-RU"/>
        </a:p>
      </dgm:t>
    </dgm:pt>
    <dgm:pt modelId="{71291A7A-D28B-427C-A6CC-120CDE399158}">
      <dgm:prSet phldrT="[Текст]"/>
      <dgm:spPr/>
      <dgm:t>
        <a:bodyPr/>
        <a:lstStyle/>
        <a:p>
          <a:r>
            <a:rPr lang="ru-RU" u="sng" dirty="0" smtClean="0"/>
            <a:t>одноклеточные</a:t>
          </a:r>
        </a:p>
        <a:p>
          <a:r>
            <a:rPr lang="ru-RU" dirty="0" smtClean="0"/>
            <a:t>Н:хламидомонада,</a:t>
          </a:r>
        </a:p>
        <a:p>
          <a:r>
            <a:rPr lang="ru-RU" dirty="0" smtClean="0"/>
            <a:t>Хлорелла</a:t>
          </a:r>
        </a:p>
        <a:p>
          <a:r>
            <a:rPr lang="ru-RU" dirty="0" smtClean="0"/>
            <a:t>плеврококк</a:t>
          </a:r>
          <a:endParaRPr lang="ru-RU" dirty="0"/>
        </a:p>
      </dgm:t>
    </dgm:pt>
    <dgm:pt modelId="{3535C848-2F5F-446B-801E-7FA13F01D0E2}" type="parTrans" cxnId="{9C0C73C2-1DCD-4CBF-8028-62D54579CFA3}">
      <dgm:prSet/>
      <dgm:spPr/>
      <dgm:t>
        <a:bodyPr/>
        <a:lstStyle/>
        <a:p>
          <a:endParaRPr lang="ru-RU"/>
        </a:p>
      </dgm:t>
    </dgm:pt>
    <dgm:pt modelId="{DF788BAC-BE8F-4304-970C-16B4488CF30B}" type="sibTrans" cxnId="{9C0C73C2-1DCD-4CBF-8028-62D54579CFA3}">
      <dgm:prSet/>
      <dgm:spPr/>
      <dgm:t>
        <a:bodyPr/>
        <a:lstStyle/>
        <a:p>
          <a:endParaRPr lang="ru-RU"/>
        </a:p>
      </dgm:t>
    </dgm:pt>
    <dgm:pt modelId="{47612D8E-B91E-41CF-A9CB-F9CED1BF416D}">
      <dgm:prSet phldrT="[Текст]"/>
      <dgm:spPr/>
      <dgm:t>
        <a:bodyPr/>
        <a:lstStyle/>
        <a:p>
          <a:r>
            <a:rPr lang="ru-RU" u="sng" dirty="0" smtClean="0"/>
            <a:t>многоклеточные</a:t>
          </a:r>
        </a:p>
        <a:p>
          <a:r>
            <a:rPr lang="ru-RU" dirty="0" smtClean="0"/>
            <a:t>Н:улотрикс,</a:t>
          </a:r>
        </a:p>
        <a:p>
          <a:r>
            <a:rPr lang="ru-RU" dirty="0" err="1" smtClean="0"/>
            <a:t>спирогидра</a:t>
          </a:r>
          <a:r>
            <a:rPr lang="ru-RU" dirty="0" smtClean="0"/>
            <a:t>,</a:t>
          </a:r>
        </a:p>
        <a:p>
          <a:r>
            <a:rPr lang="ru-RU" dirty="0" err="1" smtClean="0"/>
            <a:t>ульва</a:t>
          </a:r>
          <a:r>
            <a:rPr lang="ru-RU" dirty="0" smtClean="0"/>
            <a:t>, </a:t>
          </a:r>
          <a:r>
            <a:rPr lang="ru-RU" dirty="0" err="1" smtClean="0"/>
            <a:t>нителла</a:t>
          </a:r>
          <a:endParaRPr lang="ru-RU" dirty="0"/>
        </a:p>
      </dgm:t>
    </dgm:pt>
    <dgm:pt modelId="{DE9068DE-2E37-4BCA-B1BE-28406FD5ECEF}" type="parTrans" cxnId="{640132A1-3773-4A26-882F-411219000616}">
      <dgm:prSet/>
      <dgm:spPr/>
      <dgm:t>
        <a:bodyPr/>
        <a:lstStyle/>
        <a:p>
          <a:endParaRPr lang="ru-RU"/>
        </a:p>
      </dgm:t>
    </dgm:pt>
    <dgm:pt modelId="{ECC335D0-8BFE-40A9-A4AD-E18FD9E1E04B}" type="sibTrans" cxnId="{640132A1-3773-4A26-882F-411219000616}">
      <dgm:prSet/>
      <dgm:spPr/>
      <dgm:t>
        <a:bodyPr/>
        <a:lstStyle/>
        <a:p>
          <a:endParaRPr lang="ru-RU"/>
        </a:p>
      </dgm:t>
    </dgm:pt>
    <dgm:pt modelId="{2E5A4B7B-79BB-4521-AE84-F0274710A10A}">
      <dgm:prSet phldrT="[Текст]" custT="1"/>
      <dgm:spPr/>
      <dgm:t>
        <a:bodyPr/>
        <a:lstStyle/>
        <a:p>
          <a:r>
            <a:rPr lang="ru-RU" sz="1600" b="1" dirty="0" smtClean="0"/>
            <a:t>бурые водоросли</a:t>
          </a:r>
        </a:p>
        <a:p>
          <a:r>
            <a:rPr lang="ru-RU" sz="1600" u="sng" dirty="0" smtClean="0"/>
            <a:t>многоклеточные</a:t>
          </a:r>
        </a:p>
        <a:p>
          <a:r>
            <a:rPr lang="ru-RU" sz="1600" dirty="0" smtClean="0"/>
            <a:t>Н:ламинария, </a:t>
          </a:r>
          <a:r>
            <a:rPr lang="ru-RU" sz="1600" dirty="0" err="1" smtClean="0"/>
            <a:t>цистозейра</a:t>
          </a:r>
          <a:endParaRPr lang="ru-RU" sz="1600" dirty="0"/>
        </a:p>
      </dgm:t>
    </dgm:pt>
    <dgm:pt modelId="{F0C28A27-7DCE-4063-BB06-114874E3414E}" type="parTrans" cxnId="{BAB0AF86-EA7F-4534-99CA-25C830604179}">
      <dgm:prSet/>
      <dgm:spPr/>
      <dgm:t>
        <a:bodyPr/>
        <a:lstStyle/>
        <a:p>
          <a:endParaRPr lang="ru-RU"/>
        </a:p>
      </dgm:t>
    </dgm:pt>
    <dgm:pt modelId="{F2827417-9604-4AED-9127-17A21E8DFA3E}" type="sibTrans" cxnId="{BAB0AF86-EA7F-4534-99CA-25C830604179}">
      <dgm:prSet/>
      <dgm:spPr/>
      <dgm:t>
        <a:bodyPr/>
        <a:lstStyle/>
        <a:p>
          <a:endParaRPr lang="ru-RU"/>
        </a:p>
      </dgm:t>
    </dgm:pt>
    <dgm:pt modelId="{F04667A0-888E-47D4-AD28-1CCB267E726B}">
      <dgm:prSet custT="1"/>
      <dgm:spPr/>
      <dgm:t>
        <a:bodyPr/>
        <a:lstStyle/>
        <a:p>
          <a:r>
            <a:rPr lang="ru-RU" sz="1400" b="1" dirty="0" smtClean="0"/>
            <a:t>красные водоросли</a:t>
          </a:r>
        </a:p>
        <a:p>
          <a:r>
            <a:rPr lang="ru-RU" sz="1400" u="sng" dirty="0" smtClean="0"/>
            <a:t>многоклеточные, </a:t>
          </a:r>
        </a:p>
        <a:p>
          <a:r>
            <a:rPr lang="ru-RU" sz="1400" u="sng" dirty="0" smtClean="0"/>
            <a:t>редко одноклеточные</a:t>
          </a:r>
        </a:p>
        <a:p>
          <a:r>
            <a:rPr lang="ru-RU" sz="1400" dirty="0" smtClean="0"/>
            <a:t>Н:филлофора,</a:t>
          </a:r>
        </a:p>
        <a:p>
          <a:r>
            <a:rPr lang="ru-RU" sz="1400" dirty="0" err="1" smtClean="0"/>
            <a:t>парфира</a:t>
          </a:r>
          <a:r>
            <a:rPr lang="ru-RU" sz="1400" dirty="0" smtClean="0"/>
            <a:t>, </a:t>
          </a:r>
          <a:r>
            <a:rPr lang="ru-RU" sz="1400" dirty="0" err="1" smtClean="0"/>
            <a:t>родимерия</a:t>
          </a:r>
          <a:r>
            <a:rPr lang="ru-RU" sz="1400" dirty="0" smtClean="0"/>
            <a:t>, анфельция</a:t>
          </a:r>
        </a:p>
      </dgm:t>
    </dgm:pt>
    <dgm:pt modelId="{A52473C6-310E-4DBB-9524-734353BC9FCC}" type="parTrans" cxnId="{11C6C5F9-427C-47EC-8EB2-148D2F61EC8F}">
      <dgm:prSet/>
      <dgm:spPr/>
      <dgm:t>
        <a:bodyPr/>
        <a:lstStyle/>
        <a:p>
          <a:endParaRPr lang="ru-RU"/>
        </a:p>
      </dgm:t>
    </dgm:pt>
    <dgm:pt modelId="{855D33FD-C2FD-4750-BF4D-7CA0627C395F}" type="sibTrans" cxnId="{11C6C5F9-427C-47EC-8EB2-148D2F61EC8F}">
      <dgm:prSet/>
      <dgm:spPr/>
      <dgm:t>
        <a:bodyPr/>
        <a:lstStyle/>
        <a:p>
          <a:endParaRPr lang="ru-RU"/>
        </a:p>
      </dgm:t>
    </dgm:pt>
    <dgm:pt modelId="{42765A1D-470A-441B-B0BD-B1F7C4D57A44}" type="pres">
      <dgm:prSet presAssocID="{10FA1144-83A4-46E3-AF4A-6EAE5D74DD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8A9B41-4DA7-4184-AAEE-FF529BAEEDD2}" type="pres">
      <dgm:prSet presAssocID="{4D6E9CB5-9C16-4FED-B1C4-B9AAF2DFCC56}" presName="hierRoot1" presStyleCnt="0"/>
      <dgm:spPr/>
    </dgm:pt>
    <dgm:pt modelId="{6C7E68EB-35EC-4F2B-9DEA-5ADE2BC4337D}" type="pres">
      <dgm:prSet presAssocID="{4D6E9CB5-9C16-4FED-B1C4-B9AAF2DFCC56}" presName="composite" presStyleCnt="0"/>
      <dgm:spPr/>
    </dgm:pt>
    <dgm:pt modelId="{B8AD0AE8-67DD-4477-B927-9B9DCA2A0EDD}" type="pres">
      <dgm:prSet presAssocID="{4D6E9CB5-9C16-4FED-B1C4-B9AAF2DFCC56}" presName="background" presStyleLbl="node0" presStyleIdx="0" presStyleCnt="1"/>
      <dgm:spPr/>
    </dgm:pt>
    <dgm:pt modelId="{22CBB788-B93B-4E74-9808-8C27530F957B}" type="pres">
      <dgm:prSet presAssocID="{4D6E9CB5-9C16-4FED-B1C4-B9AAF2DFCC56}" presName="text" presStyleLbl="fgAcc0" presStyleIdx="0" presStyleCnt="1" custScaleX="247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11F503-3346-4864-8471-C0E914C35FE4}" type="pres">
      <dgm:prSet presAssocID="{4D6E9CB5-9C16-4FED-B1C4-B9AAF2DFCC56}" presName="hierChild2" presStyleCnt="0"/>
      <dgm:spPr/>
    </dgm:pt>
    <dgm:pt modelId="{5A5FFAF3-A82E-458C-B647-46289347BAA9}" type="pres">
      <dgm:prSet presAssocID="{93247149-311D-4BBF-B1E1-7F500C6B377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C6D9694-928D-4AE1-B6C1-414FA4688D85}" type="pres">
      <dgm:prSet presAssocID="{55411CF3-BC6C-44D9-9375-238161F67B2F}" presName="hierRoot2" presStyleCnt="0"/>
      <dgm:spPr/>
    </dgm:pt>
    <dgm:pt modelId="{3D67943B-FD1D-4318-8D7D-90F7DDAA8654}" type="pres">
      <dgm:prSet presAssocID="{55411CF3-BC6C-44D9-9375-238161F67B2F}" presName="composite2" presStyleCnt="0"/>
      <dgm:spPr/>
    </dgm:pt>
    <dgm:pt modelId="{76D8648F-8000-449E-B9D0-FD4370D52343}" type="pres">
      <dgm:prSet presAssocID="{55411CF3-BC6C-44D9-9375-238161F67B2F}" presName="background2" presStyleLbl="node2" presStyleIdx="0" presStyleCnt="3"/>
      <dgm:spPr/>
    </dgm:pt>
    <dgm:pt modelId="{5E0A3423-A7B4-46CE-B411-BA78069E8F89}" type="pres">
      <dgm:prSet presAssocID="{55411CF3-BC6C-44D9-9375-238161F67B2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77D32C-15FD-437A-A9EC-4DEB867B607A}" type="pres">
      <dgm:prSet presAssocID="{55411CF3-BC6C-44D9-9375-238161F67B2F}" presName="hierChild3" presStyleCnt="0"/>
      <dgm:spPr/>
    </dgm:pt>
    <dgm:pt modelId="{7B7D9D24-B8F5-4483-82FA-540E18FC8B9A}" type="pres">
      <dgm:prSet presAssocID="{3535C848-2F5F-446B-801E-7FA13F01D0E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1A95E1A-DAFA-47FD-B8C3-452E411738FA}" type="pres">
      <dgm:prSet presAssocID="{71291A7A-D28B-427C-A6CC-120CDE399158}" presName="hierRoot3" presStyleCnt="0"/>
      <dgm:spPr/>
    </dgm:pt>
    <dgm:pt modelId="{38CC3E2A-93CC-431B-869F-E0B0CE529B5E}" type="pres">
      <dgm:prSet presAssocID="{71291A7A-D28B-427C-A6CC-120CDE399158}" presName="composite3" presStyleCnt="0"/>
      <dgm:spPr/>
    </dgm:pt>
    <dgm:pt modelId="{BC1C338F-333C-427D-BCFB-C8B8B5C112E0}" type="pres">
      <dgm:prSet presAssocID="{71291A7A-D28B-427C-A6CC-120CDE399158}" presName="background3" presStyleLbl="node3" presStyleIdx="0" presStyleCnt="2"/>
      <dgm:spPr/>
    </dgm:pt>
    <dgm:pt modelId="{232913E4-2933-4AB9-BA75-E68742D88B7F}" type="pres">
      <dgm:prSet presAssocID="{71291A7A-D28B-427C-A6CC-120CDE39915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9ACA1D-4586-4E09-BEAE-3704D6492DB7}" type="pres">
      <dgm:prSet presAssocID="{71291A7A-D28B-427C-A6CC-120CDE399158}" presName="hierChild4" presStyleCnt="0"/>
      <dgm:spPr/>
    </dgm:pt>
    <dgm:pt modelId="{670D8F83-31D3-4561-8A0A-C0E9BB10AD34}" type="pres">
      <dgm:prSet presAssocID="{DE9068DE-2E37-4BCA-B1BE-28406FD5ECE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A804D69-87D4-4E61-9F52-50BF91948994}" type="pres">
      <dgm:prSet presAssocID="{47612D8E-B91E-41CF-A9CB-F9CED1BF416D}" presName="hierRoot3" presStyleCnt="0"/>
      <dgm:spPr/>
    </dgm:pt>
    <dgm:pt modelId="{AD2F1554-C8BA-4AD6-84B1-936B57B20315}" type="pres">
      <dgm:prSet presAssocID="{47612D8E-B91E-41CF-A9CB-F9CED1BF416D}" presName="composite3" presStyleCnt="0"/>
      <dgm:spPr/>
    </dgm:pt>
    <dgm:pt modelId="{90CEF605-14BA-4C6F-B312-4BF191B22C04}" type="pres">
      <dgm:prSet presAssocID="{47612D8E-B91E-41CF-A9CB-F9CED1BF416D}" presName="background3" presStyleLbl="node3" presStyleIdx="1" presStyleCnt="2"/>
      <dgm:spPr/>
    </dgm:pt>
    <dgm:pt modelId="{0C43EB9F-3A02-49CE-A10A-F7D6B0AC016C}" type="pres">
      <dgm:prSet presAssocID="{47612D8E-B91E-41CF-A9CB-F9CED1BF416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C7711-95B5-4857-8FAB-9EE7DDEBD2FD}" type="pres">
      <dgm:prSet presAssocID="{47612D8E-B91E-41CF-A9CB-F9CED1BF416D}" presName="hierChild4" presStyleCnt="0"/>
      <dgm:spPr/>
    </dgm:pt>
    <dgm:pt modelId="{6C08368C-01CF-455D-9D8D-4C7696B4B8F9}" type="pres">
      <dgm:prSet presAssocID="{F0C28A27-7DCE-4063-BB06-114874E3414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ECA91EA-D2EE-4903-B1F1-825763D02091}" type="pres">
      <dgm:prSet presAssocID="{2E5A4B7B-79BB-4521-AE84-F0274710A10A}" presName="hierRoot2" presStyleCnt="0"/>
      <dgm:spPr/>
    </dgm:pt>
    <dgm:pt modelId="{24CC2A5D-CC36-4CBA-B1B3-62985E1DB928}" type="pres">
      <dgm:prSet presAssocID="{2E5A4B7B-79BB-4521-AE84-F0274710A10A}" presName="composite2" presStyleCnt="0"/>
      <dgm:spPr/>
    </dgm:pt>
    <dgm:pt modelId="{9CD95086-F295-4A84-BB04-215F8BB9D65C}" type="pres">
      <dgm:prSet presAssocID="{2E5A4B7B-79BB-4521-AE84-F0274710A10A}" presName="background2" presStyleLbl="node2" presStyleIdx="1" presStyleCnt="3"/>
      <dgm:spPr/>
    </dgm:pt>
    <dgm:pt modelId="{2C08751B-12BB-44B5-A468-F604EA41DA0E}" type="pres">
      <dgm:prSet presAssocID="{2E5A4B7B-79BB-4521-AE84-F0274710A10A}" presName="text2" presStyleLbl="fgAcc2" presStyleIdx="1" presStyleCnt="3" custScaleY="124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79B973-BFDB-439C-AA26-1770E837F700}" type="pres">
      <dgm:prSet presAssocID="{2E5A4B7B-79BB-4521-AE84-F0274710A10A}" presName="hierChild3" presStyleCnt="0"/>
      <dgm:spPr/>
    </dgm:pt>
    <dgm:pt modelId="{9E43AC13-3859-4782-8442-5A6CDE89C9A9}" type="pres">
      <dgm:prSet presAssocID="{A52473C6-310E-4DBB-9524-734353BC9FC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01FBD1C-F057-4BDE-B00E-5C382BA53437}" type="pres">
      <dgm:prSet presAssocID="{F04667A0-888E-47D4-AD28-1CCB267E726B}" presName="hierRoot2" presStyleCnt="0"/>
      <dgm:spPr/>
    </dgm:pt>
    <dgm:pt modelId="{B9E3CA9D-3ECE-481C-BBD1-55DD4B58C1FA}" type="pres">
      <dgm:prSet presAssocID="{F04667A0-888E-47D4-AD28-1CCB267E726B}" presName="composite2" presStyleCnt="0"/>
      <dgm:spPr/>
    </dgm:pt>
    <dgm:pt modelId="{59DAD4A9-B927-4C50-AE35-2F45457E4FD3}" type="pres">
      <dgm:prSet presAssocID="{F04667A0-888E-47D4-AD28-1CCB267E726B}" presName="background2" presStyleLbl="node2" presStyleIdx="2" presStyleCnt="3"/>
      <dgm:spPr/>
    </dgm:pt>
    <dgm:pt modelId="{FD7F4EE8-1476-4679-AB9F-981A8B2D178B}" type="pres">
      <dgm:prSet presAssocID="{F04667A0-888E-47D4-AD28-1CCB267E726B}" presName="text2" presStyleLbl="fgAcc2" presStyleIdx="2" presStyleCnt="3" custScaleY="165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68E43E-BC76-4A78-BBA2-C7D8EE7B792B}" type="pres">
      <dgm:prSet presAssocID="{F04667A0-888E-47D4-AD28-1CCB267E726B}" presName="hierChild3" presStyleCnt="0"/>
      <dgm:spPr/>
    </dgm:pt>
  </dgm:ptLst>
  <dgm:cxnLst>
    <dgm:cxn modelId="{C2CC0C6D-FFD1-4CB0-BC0D-6FD169A91807}" type="presOf" srcId="{93247149-311D-4BBF-B1E1-7F500C6B3777}" destId="{5A5FFAF3-A82E-458C-B647-46289347BAA9}" srcOrd="0" destOrd="0" presId="urn:microsoft.com/office/officeart/2005/8/layout/hierarchy1"/>
    <dgm:cxn modelId="{BAB0AF86-EA7F-4534-99CA-25C830604179}" srcId="{4D6E9CB5-9C16-4FED-B1C4-B9AAF2DFCC56}" destId="{2E5A4B7B-79BB-4521-AE84-F0274710A10A}" srcOrd="1" destOrd="0" parTransId="{F0C28A27-7DCE-4063-BB06-114874E3414E}" sibTransId="{F2827417-9604-4AED-9127-17A21E8DFA3E}"/>
    <dgm:cxn modelId="{9C0C73C2-1DCD-4CBF-8028-62D54579CFA3}" srcId="{55411CF3-BC6C-44D9-9375-238161F67B2F}" destId="{71291A7A-D28B-427C-A6CC-120CDE399158}" srcOrd="0" destOrd="0" parTransId="{3535C848-2F5F-446B-801E-7FA13F01D0E2}" sibTransId="{DF788BAC-BE8F-4304-970C-16B4488CF30B}"/>
    <dgm:cxn modelId="{4C6AD03A-C18A-4F4F-9FF5-410B7D1590DD}" type="presOf" srcId="{F0C28A27-7DCE-4063-BB06-114874E3414E}" destId="{6C08368C-01CF-455D-9D8D-4C7696B4B8F9}" srcOrd="0" destOrd="0" presId="urn:microsoft.com/office/officeart/2005/8/layout/hierarchy1"/>
    <dgm:cxn modelId="{DBCB707A-A861-417C-A871-3C9D18DAF2EC}" srcId="{10FA1144-83A4-46E3-AF4A-6EAE5D74DD4F}" destId="{4D6E9CB5-9C16-4FED-B1C4-B9AAF2DFCC56}" srcOrd="0" destOrd="0" parTransId="{2BD6FEDA-9C90-4D97-9ABE-B5A2B4B66405}" sibTransId="{B69E144E-3578-4906-AAB0-7E8CAC817FF1}"/>
    <dgm:cxn modelId="{B24A25CF-D793-46FE-8D86-B097A28EA818}" type="presOf" srcId="{10FA1144-83A4-46E3-AF4A-6EAE5D74DD4F}" destId="{42765A1D-470A-441B-B0BD-B1F7C4D57A44}" srcOrd="0" destOrd="0" presId="urn:microsoft.com/office/officeart/2005/8/layout/hierarchy1"/>
    <dgm:cxn modelId="{8CFFAAE3-D60B-47BF-AD3B-4B8A06046E43}" type="presOf" srcId="{DE9068DE-2E37-4BCA-B1BE-28406FD5ECEF}" destId="{670D8F83-31D3-4561-8A0A-C0E9BB10AD34}" srcOrd="0" destOrd="0" presId="urn:microsoft.com/office/officeart/2005/8/layout/hierarchy1"/>
    <dgm:cxn modelId="{11C6C5F9-427C-47EC-8EB2-148D2F61EC8F}" srcId="{4D6E9CB5-9C16-4FED-B1C4-B9AAF2DFCC56}" destId="{F04667A0-888E-47D4-AD28-1CCB267E726B}" srcOrd="2" destOrd="0" parTransId="{A52473C6-310E-4DBB-9524-734353BC9FCC}" sibTransId="{855D33FD-C2FD-4750-BF4D-7CA0627C395F}"/>
    <dgm:cxn modelId="{859C1A7E-A902-4A3B-91DE-258F076FCC4D}" srcId="{4D6E9CB5-9C16-4FED-B1C4-B9AAF2DFCC56}" destId="{55411CF3-BC6C-44D9-9375-238161F67B2F}" srcOrd="0" destOrd="0" parTransId="{93247149-311D-4BBF-B1E1-7F500C6B3777}" sibTransId="{CA7FB078-0D24-4A58-B380-F73DD9CB61C1}"/>
    <dgm:cxn modelId="{8E2F2033-2991-45C9-8E61-9D55D68E0FBA}" type="presOf" srcId="{2E5A4B7B-79BB-4521-AE84-F0274710A10A}" destId="{2C08751B-12BB-44B5-A468-F604EA41DA0E}" srcOrd="0" destOrd="0" presId="urn:microsoft.com/office/officeart/2005/8/layout/hierarchy1"/>
    <dgm:cxn modelId="{060D52F2-C12A-4D98-8442-11AEC5F50BC1}" type="presOf" srcId="{71291A7A-D28B-427C-A6CC-120CDE399158}" destId="{232913E4-2933-4AB9-BA75-E68742D88B7F}" srcOrd="0" destOrd="0" presId="urn:microsoft.com/office/officeart/2005/8/layout/hierarchy1"/>
    <dgm:cxn modelId="{CC9408CF-5E0C-427C-969C-BAB81BBD22B4}" type="presOf" srcId="{F04667A0-888E-47D4-AD28-1CCB267E726B}" destId="{FD7F4EE8-1476-4679-AB9F-981A8B2D178B}" srcOrd="0" destOrd="0" presId="urn:microsoft.com/office/officeart/2005/8/layout/hierarchy1"/>
    <dgm:cxn modelId="{5743509E-8037-4490-8F6A-CDAFEA188270}" type="presOf" srcId="{55411CF3-BC6C-44D9-9375-238161F67B2F}" destId="{5E0A3423-A7B4-46CE-B411-BA78069E8F89}" srcOrd="0" destOrd="0" presId="urn:microsoft.com/office/officeart/2005/8/layout/hierarchy1"/>
    <dgm:cxn modelId="{2A19D8B3-7E72-4AFC-9854-354E43D9706F}" type="presOf" srcId="{A52473C6-310E-4DBB-9524-734353BC9FCC}" destId="{9E43AC13-3859-4782-8442-5A6CDE89C9A9}" srcOrd="0" destOrd="0" presId="urn:microsoft.com/office/officeart/2005/8/layout/hierarchy1"/>
    <dgm:cxn modelId="{E1F3E6A7-609B-4695-8E8E-218D62EE7377}" type="presOf" srcId="{3535C848-2F5F-446B-801E-7FA13F01D0E2}" destId="{7B7D9D24-B8F5-4483-82FA-540E18FC8B9A}" srcOrd="0" destOrd="0" presId="urn:microsoft.com/office/officeart/2005/8/layout/hierarchy1"/>
    <dgm:cxn modelId="{EFFEDF13-4079-4FAD-B908-3F7ABE3E44F7}" type="presOf" srcId="{4D6E9CB5-9C16-4FED-B1C4-B9AAF2DFCC56}" destId="{22CBB788-B93B-4E74-9808-8C27530F957B}" srcOrd="0" destOrd="0" presId="urn:microsoft.com/office/officeart/2005/8/layout/hierarchy1"/>
    <dgm:cxn modelId="{640132A1-3773-4A26-882F-411219000616}" srcId="{55411CF3-BC6C-44D9-9375-238161F67B2F}" destId="{47612D8E-B91E-41CF-A9CB-F9CED1BF416D}" srcOrd="1" destOrd="0" parTransId="{DE9068DE-2E37-4BCA-B1BE-28406FD5ECEF}" sibTransId="{ECC335D0-8BFE-40A9-A4AD-E18FD9E1E04B}"/>
    <dgm:cxn modelId="{CCD7AFEA-D2D0-49E0-A19C-B0E3027527A2}" type="presOf" srcId="{47612D8E-B91E-41CF-A9CB-F9CED1BF416D}" destId="{0C43EB9F-3A02-49CE-A10A-F7D6B0AC016C}" srcOrd="0" destOrd="0" presId="urn:microsoft.com/office/officeart/2005/8/layout/hierarchy1"/>
    <dgm:cxn modelId="{E6C44624-00B5-4B6A-AC78-6EE7ABF715E3}" type="presParOf" srcId="{42765A1D-470A-441B-B0BD-B1F7C4D57A44}" destId="{108A9B41-4DA7-4184-AAEE-FF529BAEEDD2}" srcOrd="0" destOrd="0" presId="urn:microsoft.com/office/officeart/2005/8/layout/hierarchy1"/>
    <dgm:cxn modelId="{910B0D8E-E420-4616-898F-7DE8DB9B6646}" type="presParOf" srcId="{108A9B41-4DA7-4184-AAEE-FF529BAEEDD2}" destId="{6C7E68EB-35EC-4F2B-9DEA-5ADE2BC4337D}" srcOrd="0" destOrd="0" presId="urn:microsoft.com/office/officeart/2005/8/layout/hierarchy1"/>
    <dgm:cxn modelId="{D4994DB4-39C0-471E-8D14-6735873126C5}" type="presParOf" srcId="{6C7E68EB-35EC-4F2B-9DEA-5ADE2BC4337D}" destId="{B8AD0AE8-67DD-4477-B927-9B9DCA2A0EDD}" srcOrd="0" destOrd="0" presId="urn:microsoft.com/office/officeart/2005/8/layout/hierarchy1"/>
    <dgm:cxn modelId="{F79C9FA5-8497-4D99-B6BD-62FBF500E952}" type="presParOf" srcId="{6C7E68EB-35EC-4F2B-9DEA-5ADE2BC4337D}" destId="{22CBB788-B93B-4E74-9808-8C27530F957B}" srcOrd="1" destOrd="0" presId="urn:microsoft.com/office/officeart/2005/8/layout/hierarchy1"/>
    <dgm:cxn modelId="{23BD474D-04E7-4E87-841C-EF1FC93D0066}" type="presParOf" srcId="{108A9B41-4DA7-4184-AAEE-FF529BAEEDD2}" destId="{8311F503-3346-4864-8471-C0E914C35FE4}" srcOrd="1" destOrd="0" presId="urn:microsoft.com/office/officeart/2005/8/layout/hierarchy1"/>
    <dgm:cxn modelId="{1A8B083B-13CF-47AC-822E-4D5E63BD2A24}" type="presParOf" srcId="{8311F503-3346-4864-8471-C0E914C35FE4}" destId="{5A5FFAF3-A82E-458C-B647-46289347BAA9}" srcOrd="0" destOrd="0" presId="urn:microsoft.com/office/officeart/2005/8/layout/hierarchy1"/>
    <dgm:cxn modelId="{0097BC54-B3A3-4158-BCCD-BA1A69B1F096}" type="presParOf" srcId="{8311F503-3346-4864-8471-C0E914C35FE4}" destId="{7C6D9694-928D-4AE1-B6C1-414FA4688D85}" srcOrd="1" destOrd="0" presId="urn:microsoft.com/office/officeart/2005/8/layout/hierarchy1"/>
    <dgm:cxn modelId="{C2782DAE-3B60-4716-8C72-DBB687F7A796}" type="presParOf" srcId="{7C6D9694-928D-4AE1-B6C1-414FA4688D85}" destId="{3D67943B-FD1D-4318-8D7D-90F7DDAA8654}" srcOrd="0" destOrd="0" presId="urn:microsoft.com/office/officeart/2005/8/layout/hierarchy1"/>
    <dgm:cxn modelId="{AC6F0F82-4E91-40C6-9AA7-D1D69595FCB3}" type="presParOf" srcId="{3D67943B-FD1D-4318-8D7D-90F7DDAA8654}" destId="{76D8648F-8000-449E-B9D0-FD4370D52343}" srcOrd="0" destOrd="0" presId="urn:microsoft.com/office/officeart/2005/8/layout/hierarchy1"/>
    <dgm:cxn modelId="{12D52CE1-557C-4BB6-AE8B-5C2E8D9EC21D}" type="presParOf" srcId="{3D67943B-FD1D-4318-8D7D-90F7DDAA8654}" destId="{5E0A3423-A7B4-46CE-B411-BA78069E8F89}" srcOrd="1" destOrd="0" presId="urn:microsoft.com/office/officeart/2005/8/layout/hierarchy1"/>
    <dgm:cxn modelId="{81BEF4B0-750A-4EAB-8225-565A97E98133}" type="presParOf" srcId="{7C6D9694-928D-4AE1-B6C1-414FA4688D85}" destId="{C477D32C-15FD-437A-A9EC-4DEB867B607A}" srcOrd="1" destOrd="0" presId="urn:microsoft.com/office/officeart/2005/8/layout/hierarchy1"/>
    <dgm:cxn modelId="{A5E1EE88-2155-466F-9B07-74A399A4ADFC}" type="presParOf" srcId="{C477D32C-15FD-437A-A9EC-4DEB867B607A}" destId="{7B7D9D24-B8F5-4483-82FA-540E18FC8B9A}" srcOrd="0" destOrd="0" presId="urn:microsoft.com/office/officeart/2005/8/layout/hierarchy1"/>
    <dgm:cxn modelId="{B9D285C5-F386-4778-8A0A-84CFE904076C}" type="presParOf" srcId="{C477D32C-15FD-437A-A9EC-4DEB867B607A}" destId="{C1A95E1A-DAFA-47FD-B8C3-452E411738FA}" srcOrd="1" destOrd="0" presId="urn:microsoft.com/office/officeart/2005/8/layout/hierarchy1"/>
    <dgm:cxn modelId="{1D2A5DB1-62C4-476E-85E3-1A350025577B}" type="presParOf" srcId="{C1A95E1A-DAFA-47FD-B8C3-452E411738FA}" destId="{38CC3E2A-93CC-431B-869F-E0B0CE529B5E}" srcOrd="0" destOrd="0" presId="urn:microsoft.com/office/officeart/2005/8/layout/hierarchy1"/>
    <dgm:cxn modelId="{B6628707-81EC-411F-BB29-4E8346D6D52F}" type="presParOf" srcId="{38CC3E2A-93CC-431B-869F-E0B0CE529B5E}" destId="{BC1C338F-333C-427D-BCFB-C8B8B5C112E0}" srcOrd="0" destOrd="0" presId="urn:microsoft.com/office/officeart/2005/8/layout/hierarchy1"/>
    <dgm:cxn modelId="{1C807625-A648-45DB-8AA9-FB5D39B7390E}" type="presParOf" srcId="{38CC3E2A-93CC-431B-869F-E0B0CE529B5E}" destId="{232913E4-2933-4AB9-BA75-E68742D88B7F}" srcOrd="1" destOrd="0" presId="urn:microsoft.com/office/officeart/2005/8/layout/hierarchy1"/>
    <dgm:cxn modelId="{F0A6EFE0-A76D-4866-8D7D-E9ADA0A2890F}" type="presParOf" srcId="{C1A95E1A-DAFA-47FD-B8C3-452E411738FA}" destId="{3A9ACA1D-4586-4E09-BEAE-3704D6492DB7}" srcOrd="1" destOrd="0" presId="urn:microsoft.com/office/officeart/2005/8/layout/hierarchy1"/>
    <dgm:cxn modelId="{6FBB099B-42A6-439A-BC84-62FF3E80B7C9}" type="presParOf" srcId="{C477D32C-15FD-437A-A9EC-4DEB867B607A}" destId="{670D8F83-31D3-4561-8A0A-C0E9BB10AD34}" srcOrd="2" destOrd="0" presId="urn:microsoft.com/office/officeart/2005/8/layout/hierarchy1"/>
    <dgm:cxn modelId="{7D5A49D8-9FE8-4B7D-9119-C9CD552FB47E}" type="presParOf" srcId="{C477D32C-15FD-437A-A9EC-4DEB867B607A}" destId="{BA804D69-87D4-4E61-9F52-50BF91948994}" srcOrd="3" destOrd="0" presId="urn:microsoft.com/office/officeart/2005/8/layout/hierarchy1"/>
    <dgm:cxn modelId="{25E601BC-BBC3-4AC4-957A-F7BEB94D8B3E}" type="presParOf" srcId="{BA804D69-87D4-4E61-9F52-50BF91948994}" destId="{AD2F1554-C8BA-4AD6-84B1-936B57B20315}" srcOrd="0" destOrd="0" presId="urn:microsoft.com/office/officeart/2005/8/layout/hierarchy1"/>
    <dgm:cxn modelId="{D3C398EC-1732-43AE-A1F4-EF3CAEA0F13E}" type="presParOf" srcId="{AD2F1554-C8BA-4AD6-84B1-936B57B20315}" destId="{90CEF605-14BA-4C6F-B312-4BF191B22C04}" srcOrd="0" destOrd="0" presId="urn:microsoft.com/office/officeart/2005/8/layout/hierarchy1"/>
    <dgm:cxn modelId="{73E14454-4D22-4CDF-8CD9-46CD7AEFEC61}" type="presParOf" srcId="{AD2F1554-C8BA-4AD6-84B1-936B57B20315}" destId="{0C43EB9F-3A02-49CE-A10A-F7D6B0AC016C}" srcOrd="1" destOrd="0" presId="urn:microsoft.com/office/officeart/2005/8/layout/hierarchy1"/>
    <dgm:cxn modelId="{1FC265D3-4709-4423-9A80-E6BF9C9B4892}" type="presParOf" srcId="{BA804D69-87D4-4E61-9F52-50BF91948994}" destId="{713C7711-95B5-4857-8FAB-9EE7DDEBD2FD}" srcOrd="1" destOrd="0" presId="urn:microsoft.com/office/officeart/2005/8/layout/hierarchy1"/>
    <dgm:cxn modelId="{E577F974-33A8-43FB-B18A-A8E3762F6BD6}" type="presParOf" srcId="{8311F503-3346-4864-8471-C0E914C35FE4}" destId="{6C08368C-01CF-455D-9D8D-4C7696B4B8F9}" srcOrd="2" destOrd="0" presId="urn:microsoft.com/office/officeart/2005/8/layout/hierarchy1"/>
    <dgm:cxn modelId="{C722316E-09A7-4CC4-9D96-3A028C35E072}" type="presParOf" srcId="{8311F503-3346-4864-8471-C0E914C35FE4}" destId="{FECA91EA-D2EE-4903-B1F1-825763D02091}" srcOrd="3" destOrd="0" presId="urn:microsoft.com/office/officeart/2005/8/layout/hierarchy1"/>
    <dgm:cxn modelId="{4EAF9C7C-0D9D-4163-BD79-A8B5BBEC744F}" type="presParOf" srcId="{FECA91EA-D2EE-4903-B1F1-825763D02091}" destId="{24CC2A5D-CC36-4CBA-B1B3-62985E1DB928}" srcOrd="0" destOrd="0" presId="urn:microsoft.com/office/officeart/2005/8/layout/hierarchy1"/>
    <dgm:cxn modelId="{1D3E94ED-C1E8-4006-9725-0B32BE07F430}" type="presParOf" srcId="{24CC2A5D-CC36-4CBA-B1B3-62985E1DB928}" destId="{9CD95086-F295-4A84-BB04-215F8BB9D65C}" srcOrd="0" destOrd="0" presId="urn:microsoft.com/office/officeart/2005/8/layout/hierarchy1"/>
    <dgm:cxn modelId="{6FC75127-7946-4606-B7D8-1406FADCDBC9}" type="presParOf" srcId="{24CC2A5D-CC36-4CBA-B1B3-62985E1DB928}" destId="{2C08751B-12BB-44B5-A468-F604EA41DA0E}" srcOrd="1" destOrd="0" presId="urn:microsoft.com/office/officeart/2005/8/layout/hierarchy1"/>
    <dgm:cxn modelId="{6F1EFF9E-601B-4469-99A9-B2CA72CCD69C}" type="presParOf" srcId="{FECA91EA-D2EE-4903-B1F1-825763D02091}" destId="{5C79B973-BFDB-439C-AA26-1770E837F700}" srcOrd="1" destOrd="0" presId="urn:microsoft.com/office/officeart/2005/8/layout/hierarchy1"/>
    <dgm:cxn modelId="{669C4137-3905-4BDC-A4EC-D1FDE15F4B18}" type="presParOf" srcId="{8311F503-3346-4864-8471-C0E914C35FE4}" destId="{9E43AC13-3859-4782-8442-5A6CDE89C9A9}" srcOrd="4" destOrd="0" presId="urn:microsoft.com/office/officeart/2005/8/layout/hierarchy1"/>
    <dgm:cxn modelId="{D9E3E140-88DC-4BD9-B2D0-8505078D04E9}" type="presParOf" srcId="{8311F503-3346-4864-8471-C0E914C35FE4}" destId="{601FBD1C-F057-4BDE-B00E-5C382BA53437}" srcOrd="5" destOrd="0" presId="urn:microsoft.com/office/officeart/2005/8/layout/hierarchy1"/>
    <dgm:cxn modelId="{EA8446F3-3D4B-42C0-A89B-7642EECBD0B0}" type="presParOf" srcId="{601FBD1C-F057-4BDE-B00E-5C382BA53437}" destId="{B9E3CA9D-3ECE-481C-BBD1-55DD4B58C1FA}" srcOrd="0" destOrd="0" presId="urn:microsoft.com/office/officeart/2005/8/layout/hierarchy1"/>
    <dgm:cxn modelId="{4ED44BBB-9366-4B26-B3CB-48372FACEAE5}" type="presParOf" srcId="{B9E3CA9D-3ECE-481C-BBD1-55DD4B58C1FA}" destId="{59DAD4A9-B927-4C50-AE35-2F45457E4FD3}" srcOrd="0" destOrd="0" presId="urn:microsoft.com/office/officeart/2005/8/layout/hierarchy1"/>
    <dgm:cxn modelId="{86A246B0-A26A-4BDF-816F-18D356CB2E7E}" type="presParOf" srcId="{B9E3CA9D-3ECE-481C-BBD1-55DD4B58C1FA}" destId="{FD7F4EE8-1476-4679-AB9F-981A8B2D178B}" srcOrd="1" destOrd="0" presId="urn:microsoft.com/office/officeart/2005/8/layout/hierarchy1"/>
    <dgm:cxn modelId="{E36518AC-6E9B-4793-8FA4-0BA0C08F5370}" type="presParOf" srcId="{601FBD1C-F057-4BDE-B00E-5C382BA53437}" destId="{AE68E43E-BC76-4A78-BBA2-C7D8EE7B79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43AC13-3859-4782-8442-5A6CDE89C9A9}">
      <dsp:nvSpPr>
        <dsp:cNvPr id="0" name=""/>
        <dsp:cNvSpPr/>
      </dsp:nvSpPr>
      <dsp:spPr>
        <a:xfrm>
          <a:off x="4879134" y="1858239"/>
          <a:ext cx="2555179" cy="608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345"/>
              </a:lnTo>
              <a:lnTo>
                <a:pt x="2555179" y="414345"/>
              </a:lnTo>
              <a:lnTo>
                <a:pt x="2555179" y="608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8368C-01CF-455D-9D8D-4C7696B4B8F9}">
      <dsp:nvSpPr>
        <dsp:cNvPr id="0" name=""/>
        <dsp:cNvSpPr/>
      </dsp:nvSpPr>
      <dsp:spPr>
        <a:xfrm>
          <a:off x="4833414" y="1858239"/>
          <a:ext cx="91440" cy="608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8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8F83-31D3-4561-8A0A-C0E9BB10AD34}">
      <dsp:nvSpPr>
        <dsp:cNvPr id="0" name=""/>
        <dsp:cNvSpPr/>
      </dsp:nvSpPr>
      <dsp:spPr>
        <a:xfrm>
          <a:off x="2323954" y="3793788"/>
          <a:ext cx="1277589" cy="608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345"/>
              </a:lnTo>
              <a:lnTo>
                <a:pt x="1277589" y="414345"/>
              </a:lnTo>
              <a:lnTo>
                <a:pt x="1277589" y="6080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D9D24-B8F5-4483-82FA-540E18FC8B9A}">
      <dsp:nvSpPr>
        <dsp:cNvPr id="0" name=""/>
        <dsp:cNvSpPr/>
      </dsp:nvSpPr>
      <dsp:spPr>
        <a:xfrm>
          <a:off x="1046364" y="3793788"/>
          <a:ext cx="1277589" cy="608016"/>
        </a:xfrm>
        <a:custGeom>
          <a:avLst/>
          <a:gdLst/>
          <a:ahLst/>
          <a:cxnLst/>
          <a:rect l="0" t="0" r="0" b="0"/>
          <a:pathLst>
            <a:path>
              <a:moveTo>
                <a:pt x="1277589" y="0"/>
              </a:moveTo>
              <a:lnTo>
                <a:pt x="1277589" y="414345"/>
              </a:lnTo>
              <a:lnTo>
                <a:pt x="0" y="414345"/>
              </a:lnTo>
              <a:lnTo>
                <a:pt x="0" y="6080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FFAF3-A82E-458C-B647-46289347BAA9}">
      <dsp:nvSpPr>
        <dsp:cNvPr id="0" name=""/>
        <dsp:cNvSpPr/>
      </dsp:nvSpPr>
      <dsp:spPr>
        <a:xfrm>
          <a:off x="2323954" y="1858239"/>
          <a:ext cx="2555179" cy="608016"/>
        </a:xfrm>
        <a:custGeom>
          <a:avLst/>
          <a:gdLst/>
          <a:ahLst/>
          <a:cxnLst/>
          <a:rect l="0" t="0" r="0" b="0"/>
          <a:pathLst>
            <a:path>
              <a:moveTo>
                <a:pt x="2555179" y="0"/>
              </a:moveTo>
              <a:lnTo>
                <a:pt x="2555179" y="414345"/>
              </a:lnTo>
              <a:lnTo>
                <a:pt x="0" y="414345"/>
              </a:lnTo>
              <a:lnTo>
                <a:pt x="0" y="608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D0AE8-67DD-4477-B927-9B9DCA2A0EDD}">
      <dsp:nvSpPr>
        <dsp:cNvPr id="0" name=""/>
        <dsp:cNvSpPr/>
      </dsp:nvSpPr>
      <dsp:spPr>
        <a:xfrm>
          <a:off x="2287990" y="530707"/>
          <a:ext cx="5182288" cy="1327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B788-B93B-4E74-9808-8C27530F957B}">
      <dsp:nvSpPr>
        <dsp:cNvPr id="0" name=""/>
        <dsp:cNvSpPr/>
      </dsp:nvSpPr>
      <dsp:spPr>
        <a:xfrm>
          <a:off x="2520279" y="751382"/>
          <a:ext cx="5182288" cy="1327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Низшие растения</a:t>
          </a:r>
          <a:endParaRPr lang="ru-RU" sz="3200" kern="1200" dirty="0"/>
        </a:p>
      </dsp:txBody>
      <dsp:txXfrm>
        <a:off x="2520279" y="751382"/>
        <a:ext cx="5182288" cy="1327532"/>
      </dsp:txXfrm>
    </dsp:sp>
    <dsp:sp modelId="{76D8648F-8000-449E-B9D0-FD4370D52343}">
      <dsp:nvSpPr>
        <dsp:cNvPr id="0" name=""/>
        <dsp:cNvSpPr/>
      </dsp:nvSpPr>
      <dsp:spPr>
        <a:xfrm>
          <a:off x="1278653" y="2466256"/>
          <a:ext cx="2090601" cy="1327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A3423-A7B4-46CE-B411-BA78069E8F89}">
      <dsp:nvSpPr>
        <dsp:cNvPr id="0" name=""/>
        <dsp:cNvSpPr/>
      </dsp:nvSpPr>
      <dsp:spPr>
        <a:xfrm>
          <a:off x="1510942" y="2686931"/>
          <a:ext cx="2090601" cy="1327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зеленые водоросли</a:t>
          </a:r>
          <a:endParaRPr lang="ru-RU" sz="1800" b="1" kern="1200" dirty="0"/>
        </a:p>
      </dsp:txBody>
      <dsp:txXfrm>
        <a:off x="1510942" y="2686931"/>
        <a:ext cx="2090601" cy="1327532"/>
      </dsp:txXfrm>
    </dsp:sp>
    <dsp:sp modelId="{BC1C338F-333C-427D-BCFB-C8B8B5C112E0}">
      <dsp:nvSpPr>
        <dsp:cNvPr id="0" name=""/>
        <dsp:cNvSpPr/>
      </dsp:nvSpPr>
      <dsp:spPr>
        <a:xfrm>
          <a:off x="1063" y="4401805"/>
          <a:ext cx="2090601" cy="1327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913E4-2933-4AB9-BA75-E68742D88B7F}">
      <dsp:nvSpPr>
        <dsp:cNvPr id="0" name=""/>
        <dsp:cNvSpPr/>
      </dsp:nvSpPr>
      <dsp:spPr>
        <a:xfrm>
          <a:off x="233352" y="4622480"/>
          <a:ext cx="2090601" cy="1327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u="sng" kern="1200" dirty="0" smtClean="0"/>
            <a:t>одноклеточные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Н:хламидомонада,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Хлорелла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плеврококк</a:t>
          </a:r>
          <a:endParaRPr lang="ru-RU" sz="1500" kern="1200" dirty="0"/>
        </a:p>
      </dsp:txBody>
      <dsp:txXfrm>
        <a:off x="233352" y="4622480"/>
        <a:ext cx="2090601" cy="1327532"/>
      </dsp:txXfrm>
    </dsp:sp>
    <dsp:sp modelId="{90CEF605-14BA-4C6F-B312-4BF191B22C04}">
      <dsp:nvSpPr>
        <dsp:cNvPr id="0" name=""/>
        <dsp:cNvSpPr/>
      </dsp:nvSpPr>
      <dsp:spPr>
        <a:xfrm>
          <a:off x="2556243" y="4401805"/>
          <a:ext cx="2090601" cy="1327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3EB9F-3A02-49CE-A10A-F7D6B0AC016C}">
      <dsp:nvSpPr>
        <dsp:cNvPr id="0" name=""/>
        <dsp:cNvSpPr/>
      </dsp:nvSpPr>
      <dsp:spPr>
        <a:xfrm>
          <a:off x="2788532" y="4622480"/>
          <a:ext cx="2090601" cy="1327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u="sng" kern="1200" dirty="0" smtClean="0"/>
            <a:t>многоклеточные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Н:улотрикс,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спирогидра</a:t>
          </a:r>
          <a:r>
            <a:rPr lang="ru-RU" sz="1500" kern="1200" dirty="0" smtClean="0"/>
            <a:t>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ульва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нителла</a:t>
          </a:r>
          <a:endParaRPr lang="ru-RU" sz="1500" kern="1200" dirty="0"/>
        </a:p>
      </dsp:txBody>
      <dsp:txXfrm>
        <a:off x="2788532" y="4622480"/>
        <a:ext cx="2090601" cy="1327532"/>
      </dsp:txXfrm>
    </dsp:sp>
    <dsp:sp modelId="{9CD95086-F295-4A84-BB04-215F8BB9D65C}">
      <dsp:nvSpPr>
        <dsp:cNvPr id="0" name=""/>
        <dsp:cNvSpPr/>
      </dsp:nvSpPr>
      <dsp:spPr>
        <a:xfrm>
          <a:off x="3833833" y="2466256"/>
          <a:ext cx="2090601" cy="1651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8751B-12BB-44B5-A468-F604EA41DA0E}">
      <dsp:nvSpPr>
        <dsp:cNvPr id="0" name=""/>
        <dsp:cNvSpPr/>
      </dsp:nvSpPr>
      <dsp:spPr>
        <a:xfrm>
          <a:off x="4066122" y="2686931"/>
          <a:ext cx="2090601" cy="165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бурые водоросли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/>
            <a:t>многоклеточные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Н:ламинария, </a:t>
          </a:r>
          <a:r>
            <a:rPr lang="ru-RU" sz="1600" kern="1200" dirty="0" err="1" smtClean="0"/>
            <a:t>цистозейра</a:t>
          </a:r>
          <a:endParaRPr lang="ru-RU" sz="1600" kern="1200" dirty="0"/>
        </a:p>
      </dsp:txBody>
      <dsp:txXfrm>
        <a:off x="4066122" y="2686931"/>
        <a:ext cx="2090601" cy="1651529"/>
      </dsp:txXfrm>
    </dsp:sp>
    <dsp:sp modelId="{59DAD4A9-B927-4C50-AE35-2F45457E4FD3}">
      <dsp:nvSpPr>
        <dsp:cNvPr id="0" name=""/>
        <dsp:cNvSpPr/>
      </dsp:nvSpPr>
      <dsp:spPr>
        <a:xfrm>
          <a:off x="6389013" y="2466256"/>
          <a:ext cx="2090601" cy="2191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F4EE8-1476-4679-AB9F-981A8B2D178B}">
      <dsp:nvSpPr>
        <dsp:cNvPr id="0" name=""/>
        <dsp:cNvSpPr/>
      </dsp:nvSpPr>
      <dsp:spPr>
        <a:xfrm>
          <a:off x="6621302" y="2686931"/>
          <a:ext cx="2090601" cy="2191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красные водоросли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многоклеточные,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редко одноклеточные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Н:филлофора,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парфира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родимерия</a:t>
          </a:r>
          <a:r>
            <a:rPr lang="ru-RU" sz="1400" kern="1200" dirty="0" smtClean="0"/>
            <a:t>, анфельция</a:t>
          </a:r>
        </a:p>
      </dsp:txBody>
      <dsp:txXfrm>
        <a:off x="6621302" y="2686931"/>
        <a:ext cx="2090601" cy="2191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dirty="0" smtClean="0"/>
              <a:t>Царство 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764704"/>
            <a:ext cx="6400800" cy="648072"/>
          </a:xfrm>
        </p:spPr>
        <p:txBody>
          <a:bodyPr>
            <a:normAutofit/>
          </a:bodyPr>
          <a:lstStyle/>
          <a:p>
            <a:r>
              <a:rPr lang="ru-RU" dirty="0" err="1" smtClean="0"/>
              <a:t>н</a:t>
            </a:r>
            <a:r>
              <a:rPr lang="ru-RU" dirty="0" smtClean="0"/>
              <a:t>/</a:t>
            </a:r>
            <a:r>
              <a:rPr lang="ru-RU" dirty="0" err="1" smtClean="0"/>
              <a:t>ц</a:t>
            </a:r>
            <a:r>
              <a:rPr lang="ru-RU" dirty="0" smtClean="0"/>
              <a:t> ядерные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11856" y="3068960"/>
            <a:ext cx="1971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п</a:t>
            </a:r>
            <a:r>
              <a:rPr lang="ru-RU" b="1" dirty="0" smtClean="0"/>
              <a:t>/</a:t>
            </a:r>
            <a:r>
              <a:rPr lang="ru-RU" b="1" dirty="0" err="1" smtClean="0"/>
              <a:t>ц</a:t>
            </a:r>
            <a:r>
              <a:rPr lang="ru-RU" b="1" dirty="0" smtClean="0"/>
              <a:t> низшие</a:t>
            </a:r>
          </a:p>
          <a:p>
            <a:r>
              <a:rPr lang="ru-RU" dirty="0" smtClean="0"/>
              <a:t>(одноклеточные и</a:t>
            </a:r>
          </a:p>
          <a:p>
            <a:r>
              <a:rPr lang="ru-RU" dirty="0" smtClean="0"/>
              <a:t>многоклеточные)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6407" y="2998693"/>
            <a:ext cx="222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</a:t>
            </a:r>
            <a:r>
              <a:rPr lang="ru-RU" b="1" dirty="0" smtClean="0"/>
              <a:t>/</a:t>
            </a:r>
            <a:r>
              <a:rPr lang="ru-RU" b="1" dirty="0" err="1" smtClean="0"/>
              <a:t>ц</a:t>
            </a:r>
            <a:r>
              <a:rPr lang="ru-RU" b="1" dirty="0" smtClean="0"/>
              <a:t> высшие</a:t>
            </a:r>
          </a:p>
          <a:p>
            <a:pPr algn="ctr"/>
            <a:r>
              <a:rPr lang="ru-RU" dirty="0" smtClean="0"/>
              <a:t>(только многоклеточные)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149080"/>
            <a:ext cx="4004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слоевище (таллом)</a:t>
            </a:r>
          </a:p>
          <a:p>
            <a:r>
              <a:rPr lang="ru-RU" sz="1600" dirty="0" smtClean="0"/>
              <a:t>иногда имеются ризоиды (функция корней)</a:t>
            </a:r>
          </a:p>
          <a:p>
            <a:endParaRPr lang="ru-RU" sz="1600" dirty="0" smtClean="0"/>
          </a:p>
          <a:p>
            <a:r>
              <a:rPr lang="ru-RU" sz="1600" dirty="0" smtClean="0"/>
              <a:t>ткани однообразно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201343"/>
            <a:ext cx="30009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тело разделено:</a:t>
            </a:r>
          </a:p>
          <a:p>
            <a:r>
              <a:rPr lang="ru-RU" sz="1400" dirty="0" smtClean="0"/>
              <a:t>стебель</a:t>
            </a:r>
          </a:p>
          <a:p>
            <a:r>
              <a:rPr lang="ru-RU" sz="1400" dirty="0" smtClean="0"/>
              <a:t>листья</a:t>
            </a:r>
          </a:p>
          <a:p>
            <a:r>
              <a:rPr lang="ru-RU" sz="1400" dirty="0" smtClean="0"/>
              <a:t>корень</a:t>
            </a:r>
          </a:p>
          <a:p>
            <a:endParaRPr lang="ru-RU" sz="1400" dirty="0" smtClean="0"/>
          </a:p>
          <a:p>
            <a:r>
              <a:rPr lang="ru-RU" sz="1400" dirty="0" smtClean="0"/>
              <a:t>разнообразные ткани </a:t>
            </a:r>
          </a:p>
          <a:p>
            <a:r>
              <a:rPr lang="ru-RU" sz="1400" dirty="0" smtClean="0"/>
              <a:t>(механические, образовательные, </a:t>
            </a:r>
          </a:p>
          <a:p>
            <a:r>
              <a:rPr lang="ru-RU" sz="1400" dirty="0" smtClean="0"/>
              <a:t>Проводящие, покровные, основные)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059832" y="2420888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20072" y="2348880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wikipedy.com/images_p/alg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1539261" cy="1700808"/>
          </a:xfrm>
          <a:prstGeom prst="rect">
            <a:avLst/>
          </a:prstGeom>
          <a:noFill/>
        </p:spPr>
      </p:pic>
      <p:pic>
        <p:nvPicPr>
          <p:cNvPr id="5" name="Picture 4" descr="http://lasithasilva.files.wordpress.com/2009/09/tree.jpg?w=480&amp;h=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980728"/>
            <a:ext cx="2016224" cy="200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Одноклеточная:Хламидомонада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http://lib.podelise.ru/tw_files2/urls_5/2/d-1840/1840_html_5d0f55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28592" cy="42402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2564904"/>
            <a:ext cx="2448000" cy="756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2132856"/>
            <a:ext cx="258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Сократительная вакуоль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3789040"/>
            <a:ext cx="1152128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2924944"/>
            <a:ext cx="1468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Оболочка 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целлюлозо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пиктиновая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22012" y="537321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чашевидный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835696" y="5013176"/>
            <a:ext cx="144016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3608" y="5507940"/>
            <a:ext cx="17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Зерна крахмала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Многоклеточная</a:t>
            </a:r>
            <a:endParaRPr lang="ru-RU" dirty="0"/>
          </a:p>
        </p:txBody>
      </p:sp>
      <p:pic>
        <p:nvPicPr>
          <p:cNvPr id="3" name="Picture 2" descr="http://da.kirsoft.com.ru/images/lp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3528392" cy="45575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20272" y="29249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Таллом   или слоевище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661248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Ризоиды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>
            <a:endCxn id="5" idx="1"/>
          </p:cNvCxnSpPr>
          <p:nvPr/>
        </p:nvCxnSpPr>
        <p:spPr>
          <a:xfrm>
            <a:off x="4211960" y="5805264"/>
            <a:ext cx="504056" cy="40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4" idx="1"/>
          </p:cNvCxnSpPr>
          <p:nvPr/>
        </p:nvCxnSpPr>
        <p:spPr>
          <a:xfrm>
            <a:off x="6444208" y="2996952"/>
            <a:ext cx="576064" cy="2511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Проверочная работа «Водоросли»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Подписать листочки, поставить в столбик от 1 до 10, отвечать на утверждения «да» если с ним согласны, «нет» если не согласны.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Низшие и высшие растения могут быть одноклеточными и многоклеточными.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 низших растений тело называется слоевищем или талломом.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Ульва</a:t>
            </a:r>
            <a:r>
              <a:rPr lang="ru-RU" dirty="0" smtClean="0"/>
              <a:t>, </a:t>
            </a:r>
            <a:r>
              <a:rPr lang="ru-RU" dirty="0" err="1" smtClean="0"/>
              <a:t>нителла</a:t>
            </a:r>
            <a:r>
              <a:rPr lang="ru-RU" dirty="0" smtClean="0"/>
              <a:t>, </a:t>
            </a:r>
            <a:r>
              <a:rPr lang="ru-RU" dirty="0" err="1" smtClean="0"/>
              <a:t>спирогидра</a:t>
            </a:r>
            <a:r>
              <a:rPr lang="ru-RU" dirty="0" smtClean="0"/>
              <a:t> – это одноклеточные зеленые водоросли.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Глубже всего могут произрастать </a:t>
            </a:r>
            <a:r>
              <a:rPr lang="ru-RU" dirty="0" err="1" smtClean="0"/>
              <a:t>богрянки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Бурые водоросли в основном морские растения.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Хламидомонада имеет чашевидный хроматофор.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Ризоидами называются корни у низших растений.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 высших растений ткани однообразны.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Ботаника – наука о водорослях.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Улотрикс</a:t>
            </a:r>
            <a:r>
              <a:rPr lang="ru-RU" dirty="0" smtClean="0"/>
              <a:t> имеет хроматофор в виде незавершенного кольца.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 природе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Круговорот веществ в природе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Пища для растительноядных животных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Обогащает воздух кислородом, поглощает углекислый газ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 жизни человека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Пища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Сырье (строит. материалы, бумага и т.д.)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Украшение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Лекарственные растения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Выводятся новые культурные сорта из диких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«Красная книга»</a:t>
            </a:r>
            <a:endParaRPr lang="ru-RU" dirty="0"/>
          </a:p>
        </p:txBody>
      </p:sp>
      <p:pic>
        <p:nvPicPr>
          <p:cNvPr id="14338" name="Picture 2" descr="http://www.bookin.org.ru/book/67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3960440" cy="5159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Зеленые водоросли: одноклеточные</a:t>
            </a:r>
            <a:endParaRPr lang="ru-RU" dirty="0"/>
          </a:p>
        </p:txBody>
      </p:sp>
      <p:pic>
        <p:nvPicPr>
          <p:cNvPr id="16386" name="Picture 2" descr="http://lib.podelise.ru/tw_files2/urls_5/2/d-1840/1840_html_5d0f55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808312" cy="2234700"/>
          </a:xfrm>
          <a:prstGeom prst="rect">
            <a:avLst/>
          </a:prstGeom>
          <a:noFill/>
        </p:spPr>
      </p:pic>
      <p:pic>
        <p:nvPicPr>
          <p:cNvPr id="16388" name="Picture 4" descr="http://drunkneuron.files.wordpress.com/2010/01/585px-chlamydomonas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74" y="3960440"/>
            <a:ext cx="2223826" cy="2276872"/>
          </a:xfrm>
          <a:prstGeom prst="rect">
            <a:avLst/>
          </a:prstGeom>
          <a:noFill/>
        </p:spPr>
      </p:pic>
      <p:pic>
        <p:nvPicPr>
          <p:cNvPr id="16390" name="Picture 6" descr="http://meduniver.com/Medical/Biology/Img/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3384"/>
            <a:ext cx="3736416" cy="2017664"/>
          </a:xfrm>
          <a:prstGeom prst="rect">
            <a:avLst/>
          </a:prstGeom>
          <a:noFill/>
        </p:spPr>
      </p:pic>
      <p:pic>
        <p:nvPicPr>
          <p:cNvPr id="16392" name="Picture 8" descr="http://zlataleta.com/wp-content/uploads/2009/11/al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0665" y="4149080"/>
            <a:ext cx="3092759" cy="2016224"/>
          </a:xfrm>
          <a:prstGeom prst="rect">
            <a:avLst/>
          </a:prstGeom>
          <a:noFill/>
        </p:spPr>
      </p:pic>
      <p:pic>
        <p:nvPicPr>
          <p:cNvPr id="16394" name="Picture 10" descr="http://www.plingfactory.de/Science/Atlas/Kennkarten%20Algen/Chlorophyta/image/Desmococcus-olivaceum066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49080"/>
            <a:ext cx="2976331" cy="2232248"/>
          </a:xfrm>
          <a:prstGeom prst="rect">
            <a:avLst/>
          </a:prstGeom>
          <a:noFill/>
        </p:spPr>
      </p:pic>
      <p:pic>
        <p:nvPicPr>
          <p:cNvPr id="16396" name="Picture 12" descr="Pleurococcus1p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844824"/>
            <a:ext cx="1564752" cy="2088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1526" y="1196752"/>
            <a:ext cx="179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хламидомонада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1196752"/>
            <a:ext cx="11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хлорелла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1124744"/>
            <a:ext cx="133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плеврококк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Зеленые водоросли: многоклеточные</a:t>
            </a:r>
            <a:endParaRPr lang="ru-RU" dirty="0"/>
          </a:p>
        </p:txBody>
      </p:sp>
      <p:pic>
        <p:nvPicPr>
          <p:cNvPr id="18436" name="Picture 4" descr="http://protist.i.hosei.ac.jp/pdb/images/Chlorophyta/Ulothrix/zonat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2232248" cy="1672500"/>
          </a:xfrm>
          <a:prstGeom prst="rect">
            <a:avLst/>
          </a:prstGeom>
          <a:noFill/>
        </p:spPr>
      </p:pic>
      <p:pic>
        <p:nvPicPr>
          <p:cNvPr id="18438" name="Picture 6" descr="http://im6-tub-ru.yandex.net/i?id=193550605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820" y="3429000"/>
            <a:ext cx="2705100" cy="1428750"/>
          </a:xfrm>
          <a:prstGeom prst="rect">
            <a:avLst/>
          </a:prstGeom>
          <a:noFill/>
        </p:spPr>
      </p:pic>
      <p:pic>
        <p:nvPicPr>
          <p:cNvPr id="18440" name="Picture 8" descr="http://www.buzzle.com/img/articleImages/275791-55210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2808312" cy="1869534"/>
          </a:xfrm>
          <a:prstGeom prst="rect">
            <a:avLst/>
          </a:prstGeom>
          <a:noFill/>
        </p:spPr>
      </p:pic>
      <p:pic>
        <p:nvPicPr>
          <p:cNvPr id="18442" name="Picture 10" descr="http://www.jcoll.org/genoma/vida_microsubmarina/microalgas/img/spirogyra/spirogyr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84784"/>
            <a:ext cx="2758231" cy="2070708"/>
          </a:xfrm>
          <a:prstGeom prst="rect">
            <a:avLst/>
          </a:prstGeom>
          <a:noFill/>
        </p:spPr>
      </p:pic>
      <p:pic>
        <p:nvPicPr>
          <p:cNvPr id="18444" name="Picture 12" descr="http://www.erboristeriarcobaleno.com/images/p283_0_01_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849296"/>
            <a:ext cx="2520280" cy="1676048"/>
          </a:xfrm>
          <a:prstGeom prst="rect">
            <a:avLst/>
          </a:prstGeom>
          <a:noFill/>
        </p:spPr>
      </p:pic>
      <p:pic>
        <p:nvPicPr>
          <p:cNvPr id="18446" name="Picture 14" descr="http://xreferat.ru/image/10/1304759210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483650"/>
            <a:ext cx="1440160" cy="2241494"/>
          </a:xfrm>
          <a:prstGeom prst="rect">
            <a:avLst/>
          </a:prstGeom>
          <a:noFill/>
        </p:spPr>
      </p:pic>
      <p:pic>
        <p:nvPicPr>
          <p:cNvPr id="18448" name="Picture 16" descr="http://fishlike.ru/wp-content/uploads/2011/05/blestyan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3" y="4221088"/>
            <a:ext cx="2246442" cy="2304256"/>
          </a:xfrm>
          <a:prstGeom prst="rect">
            <a:avLst/>
          </a:prstGeom>
          <a:noFill/>
        </p:spPr>
      </p:pic>
      <p:pic>
        <p:nvPicPr>
          <p:cNvPr id="18450" name="Picture 18" descr="http://plants.ifas.ufl.edu/images/line_drawings/nitell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281467"/>
            <a:ext cx="2232248" cy="29308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268760"/>
            <a:ext cx="105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улотрикс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1052736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спирогидра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437112"/>
            <a:ext cx="7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ульва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267346" y="1196752"/>
            <a:ext cx="9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нителла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Бурые водоросли</a:t>
            </a:r>
            <a:endParaRPr lang="ru-RU" dirty="0"/>
          </a:p>
        </p:txBody>
      </p:sp>
      <p:pic>
        <p:nvPicPr>
          <p:cNvPr id="19458" name="Picture 2" descr="http://da.kirsoft.com.ru/images/lp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2341420" cy="3024336"/>
          </a:xfrm>
          <a:prstGeom prst="rect">
            <a:avLst/>
          </a:prstGeom>
          <a:noFill/>
        </p:spPr>
      </p:pic>
      <p:pic>
        <p:nvPicPr>
          <p:cNvPr id="19460" name="Picture 4" descr="http://w3.gazi.edu.tr/%7Etahir/alg/kullanim/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24744"/>
            <a:ext cx="2065412" cy="2065412"/>
          </a:xfrm>
          <a:prstGeom prst="rect">
            <a:avLst/>
          </a:prstGeom>
          <a:noFill/>
        </p:spPr>
      </p:pic>
      <p:pic>
        <p:nvPicPr>
          <p:cNvPr id="19462" name="Picture 6" descr="http://www.ecosystema.ru/08nature/vod/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6050" y="3501008"/>
            <a:ext cx="6457950" cy="3228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28380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ламирария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996952"/>
            <a:ext cx="131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цистозейра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Красные водоросли</a:t>
            </a:r>
            <a:endParaRPr lang="ru-RU" dirty="0"/>
          </a:p>
        </p:txBody>
      </p:sp>
      <p:pic>
        <p:nvPicPr>
          <p:cNvPr id="20482" name="Picture 2" descr="http://www.ecosystema.ru/08nature/vod/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184576" cy="2592288"/>
          </a:xfrm>
          <a:prstGeom prst="rect">
            <a:avLst/>
          </a:prstGeom>
          <a:noFill/>
        </p:spPr>
      </p:pic>
      <p:pic>
        <p:nvPicPr>
          <p:cNvPr id="20484" name="Picture 4" descr="http://domashnie-sushi.ru/wp-content/uploads/2012/07/krasnye-vodorosli-porf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7152"/>
            <a:ext cx="2592288" cy="1931255"/>
          </a:xfrm>
          <a:prstGeom prst="rect">
            <a:avLst/>
          </a:prstGeom>
          <a:noFill/>
        </p:spPr>
      </p:pic>
      <p:pic>
        <p:nvPicPr>
          <p:cNvPr id="20486" name="Picture 6" descr="http://edu.zelenogorsk.ru/projs/eko/tur/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2857500" cy="2771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4869160"/>
            <a:ext cx="1955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1родимерия </a:t>
            </a:r>
          </a:p>
          <a:p>
            <a:r>
              <a:rPr lang="ru-RU" dirty="0" smtClean="0"/>
              <a:t>2ирландский мох </a:t>
            </a:r>
          </a:p>
          <a:p>
            <a:r>
              <a:rPr lang="ru-RU" dirty="0" smtClean="0"/>
              <a:t>3порфира</a:t>
            </a:r>
            <a:endParaRPr lang="ru-RU" dirty="0"/>
          </a:p>
        </p:txBody>
      </p:sp>
      <p:pic>
        <p:nvPicPr>
          <p:cNvPr id="20488" name="Picture 8" descr="http://fishretail.ru/data/fishbook/3/8_400,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437112"/>
            <a:ext cx="2016224" cy="220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67485" y="126876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филлофора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85986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порфира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643844"/>
            <a:ext cx="125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анфельция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763688" y="2060848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331640" y="234888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7704" y="184482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зеленые                                        суша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2564904"/>
            <a:ext cx="55867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зеленые   (до 30 метров)          вода </a:t>
            </a:r>
          </a:p>
          <a:p>
            <a:endParaRPr lang="ru-RU" sz="2800" dirty="0" smtClean="0"/>
          </a:p>
          <a:p>
            <a:r>
              <a:rPr lang="ru-RU" sz="2800" dirty="0" smtClean="0"/>
              <a:t>бурые  (до 50 метров)</a:t>
            </a:r>
          </a:p>
          <a:p>
            <a:endParaRPr lang="ru-RU" sz="2800" dirty="0" smtClean="0"/>
          </a:p>
          <a:p>
            <a:r>
              <a:rPr lang="ru-RU" sz="2800" dirty="0" smtClean="0"/>
              <a:t>красные или багрянки (до 200м)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50711" y="3647105"/>
            <a:ext cx="138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глубина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309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Царство РАСТЕНИЯ</vt:lpstr>
      <vt:lpstr>Значение: </vt:lpstr>
      <vt:lpstr>«Красная книга»</vt:lpstr>
      <vt:lpstr>Слайд 4</vt:lpstr>
      <vt:lpstr>Зеленые водоросли: одноклеточные</vt:lpstr>
      <vt:lpstr>Зеленые водоросли: многоклеточные</vt:lpstr>
      <vt:lpstr>Бурые водоросли</vt:lpstr>
      <vt:lpstr>Красные водоросли</vt:lpstr>
      <vt:lpstr>Распространение </vt:lpstr>
      <vt:lpstr>Одноклеточная:Хламидомонада </vt:lpstr>
      <vt:lpstr>Многоклеточная</vt:lpstr>
      <vt:lpstr>Проверочная работа «Водоросли»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РАСТЕНИЯ</dc:title>
  <dc:creator>Администратор</dc:creator>
  <cp:lastModifiedBy>DNA7 X64</cp:lastModifiedBy>
  <cp:revision>14</cp:revision>
  <dcterms:created xsi:type="dcterms:W3CDTF">2013-10-24T14:32:14Z</dcterms:created>
  <dcterms:modified xsi:type="dcterms:W3CDTF">2013-11-10T17:12:07Z</dcterms:modified>
</cp:coreProperties>
</file>