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143A-DBA8-4ED3-894B-C481AE90C87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D5AB-2652-4C89-A26F-F66D6C6A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PRESS</a:t>
            </a:r>
            <a:r>
              <a:rPr lang="ru-RU" sz="8800" b="1" dirty="0" smtClean="0">
                <a:solidFill>
                  <a:srgbClr val="7030A0"/>
                </a:solidFill>
              </a:rPr>
              <a:t>-класс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572140"/>
            <a:ext cx="6400800" cy="923916"/>
          </a:xfrm>
        </p:spPr>
        <p:txBody>
          <a:bodyPr/>
          <a:lstStyle/>
          <a:p>
            <a:r>
              <a:rPr lang="ru-RU" dirty="0" smtClean="0"/>
              <a:t>Школа Развития Речи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Проблема: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Как добиться, чтобы наши </a:t>
            </a:r>
            <a:r>
              <a:rPr lang="ru-RU" b="1" dirty="0" smtClean="0">
                <a:solidFill>
                  <a:srgbClr val="7030A0"/>
                </a:solidFill>
              </a:rPr>
              <a:t>дети </a:t>
            </a:r>
            <a:r>
              <a:rPr lang="ru-RU" b="1" dirty="0">
                <a:solidFill>
                  <a:srgbClr val="7030A0"/>
                </a:solidFill>
              </a:rPr>
              <a:t>выросли людьми совестливыми, порядочными; чтобы они уважали жизнь и мнение других людей; чтобы они ценили человеческое достоинство в себе и других, чтобы они умели цивилизованно общаться, умели передавать словами чувства, мысли, знания, убеждать, доказывать, утешать…</a:t>
            </a:r>
          </a:p>
          <a:p>
            <a:endParaRPr lang="ru-RU" dirty="0"/>
          </a:p>
        </p:txBody>
      </p:sp>
      <p:pic>
        <p:nvPicPr>
          <p:cNvPr id="4" name="Рисунок 3" descr="E:\Дистанционные курсы\Образовательные блоги\Создание сайтов\Электронный учебник\Manual\Pictures\Логотип пресс-класса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0"/>
            <a:ext cx="1825098" cy="163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Гипотеза: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Если начать  регулярные занятия речевыми уроками с детьми уже с 1-го класса, то они  помогут привить им навыки культуры общения, в ненавязчивой форме будут способствовать не только речевому, но и общему развитию личности. Этому может способствовать  игра «в журналистов».</a:t>
            </a:r>
          </a:p>
          <a:p>
            <a:endParaRPr lang="ru-RU" dirty="0"/>
          </a:p>
        </p:txBody>
      </p:sp>
      <p:pic>
        <p:nvPicPr>
          <p:cNvPr id="4" name="Рисунок 3" descr="E:\Дистанционные курсы\Образовательные блоги\Создание сайтов\Электронный учебник\Manual\Pictures\Логотип пресс-класса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0"/>
            <a:ext cx="1825098" cy="163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Цели и задачи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400" b="1" i="1" dirty="0">
                <a:solidFill>
                  <a:srgbClr val="7030A0"/>
                </a:solidFill>
              </a:rPr>
              <a:t>ЦЕЛЬ проекта</a:t>
            </a:r>
            <a:r>
              <a:rPr lang="ru-RU" sz="4400" b="1" dirty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– формирование культурной, творческой, коммуникативной и социально активной личности.</a:t>
            </a:r>
          </a:p>
          <a:p>
            <a:r>
              <a:rPr lang="ru-RU" sz="4400" b="1" dirty="0">
                <a:solidFill>
                  <a:srgbClr val="7030A0"/>
                </a:solidFill>
              </a:rPr>
              <a:t>Приоритетные задачи </a:t>
            </a:r>
            <a:r>
              <a:rPr lang="ru-RU" b="1" dirty="0">
                <a:solidFill>
                  <a:srgbClr val="7030A0"/>
                </a:solidFill>
              </a:rPr>
              <a:t>выделены с учетом возрастных особенностей детей младшего школьного возраста:</a:t>
            </a:r>
          </a:p>
          <a:p>
            <a:r>
              <a:rPr lang="ru-RU" b="1" dirty="0">
                <a:solidFill>
                  <a:srgbClr val="7030A0"/>
                </a:solidFill>
              </a:rPr>
              <a:t>- формирование связной речи;</a:t>
            </a:r>
          </a:p>
          <a:p>
            <a:r>
              <a:rPr lang="ru-RU" b="1" dirty="0">
                <a:solidFill>
                  <a:srgbClr val="7030A0"/>
                </a:solidFill>
              </a:rPr>
              <a:t>- развитие коммуникативных умений и личного взаимодействия детей друг с другом;</a:t>
            </a:r>
          </a:p>
          <a:p>
            <a:r>
              <a:rPr lang="ru-RU" b="1" dirty="0">
                <a:solidFill>
                  <a:srgbClr val="7030A0"/>
                </a:solidFill>
              </a:rPr>
              <a:t>- расширение и активизация словарного запаса;</a:t>
            </a:r>
          </a:p>
          <a:p>
            <a:r>
              <a:rPr lang="ru-RU" b="1" dirty="0">
                <a:solidFill>
                  <a:srgbClr val="7030A0"/>
                </a:solidFill>
              </a:rPr>
              <a:t>- развитие способности выражать свои мысли и чувства, умения высказывать личностную позицию;</a:t>
            </a:r>
          </a:p>
          <a:p>
            <a:r>
              <a:rPr lang="ru-RU" b="1" dirty="0">
                <a:solidFill>
                  <a:srgbClr val="7030A0"/>
                </a:solidFill>
              </a:rPr>
              <a:t>- развитие творческого и социального самовыражения младших школьников;</a:t>
            </a:r>
          </a:p>
          <a:p>
            <a:r>
              <a:rPr lang="ru-RU" b="1" dirty="0">
                <a:solidFill>
                  <a:srgbClr val="7030A0"/>
                </a:solidFill>
              </a:rPr>
              <a:t>- формирование начальных представлений о профессии журналиста;</a:t>
            </a:r>
          </a:p>
          <a:p>
            <a:r>
              <a:rPr lang="ru-RU" b="1" dirty="0">
                <a:solidFill>
                  <a:srgbClr val="7030A0"/>
                </a:solidFill>
              </a:rPr>
              <a:t>- формирование читательских навыков.</a:t>
            </a:r>
          </a:p>
          <a:p>
            <a:r>
              <a:rPr lang="ru-RU" b="1" dirty="0">
                <a:solidFill>
                  <a:srgbClr val="7030A0"/>
                </a:solidFill>
              </a:rPr>
              <a:t>- формирование навыков содержательного, смыслового и стилевого анализа художественного текста.</a:t>
            </a:r>
          </a:p>
          <a:p>
            <a:endParaRPr lang="ru-RU" dirty="0"/>
          </a:p>
        </p:txBody>
      </p:sp>
      <p:pic>
        <p:nvPicPr>
          <p:cNvPr id="4" name="Рисунок 3" descr="E:\Дистанционные курсы\Образовательные блоги\Создание сайтов\Электронный учебник\Manual\Pictures\Логотип пресс-класса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0"/>
            <a:ext cx="1825098" cy="163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Содержание проекта и его реализация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Занятия предназначены для детей младшего школьного возраста и направлены на развитие связной речи младших школьников и их социализацию в окружающем мире. Занятия проводятся в игровой форме 2 раза в неделю с группой детей 10-12 человек. Продолжительность занятия – 45 минут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E:\Дистанционные курсы\Образовательные блоги\Создание сайтов\Электронный учебник\Manual\Pictures\Логотип пресс-класса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0"/>
            <a:ext cx="1825098" cy="163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7000924" cy="7254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Предполагаемый итог работы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 smtClean="0">
                <a:solidFill>
                  <a:srgbClr val="7030A0"/>
                </a:solidFill>
              </a:rPr>
              <a:t>К </a:t>
            </a:r>
            <a:r>
              <a:rPr lang="ru-RU" sz="3400" b="1" dirty="0">
                <a:solidFill>
                  <a:srgbClr val="7030A0"/>
                </a:solidFill>
              </a:rPr>
              <a:t>концу года у детей должен быть достаточно хорошо развит фонетический слух, позволяющий им: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составлять нераспространенные и распространенные предложения, правильно и четко их произносить;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слышать отдельные предложения в потоке речи;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членить предложения на слова, последовательно выделять их из предложений, определять количество слов;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освоить представление о слоге и ударении.</a:t>
            </a:r>
          </a:p>
          <a:p>
            <a:r>
              <a:rPr lang="ru-RU" sz="3400" b="1" dirty="0">
                <a:solidFill>
                  <a:srgbClr val="7030A0"/>
                </a:solidFill>
              </a:rPr>
              <a:t>Развитый словарь и грамматическая сторона речи должны ярко проявляться в сформированной связной речи ребенка.</a:t>
            </a:r>
          </a:p>
          <a:p>
            <a:r>
              <a:rPr lang="ru-RU" sz="3400" b="1" dirty="0">
                <a:solidFill>
                  <a:srgbClr val="7030A0"/>
                </a:solidFill>
              </a:rPr>
              <a:t>Младшего школьника должно отличать достаточно развитая диалогическая речь, которая позволит ему вступать во взаимодействие как со сверстниками, так и со взрослыми.</a:t>
            </a:r>
          </a:p>
          <a:p>
            <a:r>
              <a:rPr lang="ru-RU" sz="3400" b="1" dirty="0">
                <a:solidFill>
                  <a:srgbClr val="7030A0"/>
                </a:solidFill>
              </a:rPr>
              <a:t>В рамках связной монологической речи дети должны овладеть следующими навыками: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уметь составлять описательные высказывания;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уметь осознанно составлять повествовательные высказывания, т.е. определять главную идею готовых произведений и планировать её в самостоятельных высказываниях, четко выдерживать структуру повествования (начало, середину, конец) и характерные особенности каждой структурной части;</a:t>
            </a:r>
          </a:p>
          <a:p>
            <a:pPr lvl="0"/>
            <a:r>
              <a:rPr lang="ru-RU" sz="3400" b="1" dirty="0">
                <a:solidFill>
                  <a:srgbClr val="7030A0"/>
                </a:solidFill>
              </a:rPr>
              <a:t>уметь составлять комбинированные высказывания, представляющие собой сочетание повествования, описания, диалогов героев.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E:\Дистанционные курсы\Образовательные блоги\Создание сайтов\Электронный учебник\Manual\Pictures\Логотип пресс-класса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86" y="1"/>
            <a:ext cx="103928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7000924" cy="7254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Подготовка и защита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357454"/>
          </a:xfrm>
        </p:spPr>
        <p:txBody>
          <a:bodyPr>
            <a:normAutofit lnSpcReduction="10000"/>
          </a:bodyPr>
          <a:lstStyle/>
          <a:p>
            <a:r>
              <a:rPr lang="ru-RU" sz="2400" b="1" u="sng" dirty="0">
                <a:solidFill>
                  <a:srgbClr val="7030A0"/>
                </a:solidFill>
              </a:rPr>
              <a:t>Подготовка проекта «Моя первая книжка».</a:t>
            </a:r>
            <a:r>
              <a:rPr lang="ru-RU" sz="2400" b="1" dirty="0">
                <a:solidFill>
                  <a:srgbClr val="7030A0"/>
                </a:solidFill>
              </a:rPr>
              <a:t>  – сказки, сочиненные первоклассниками на занятиях Школы развития речи.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Макетирование стенной газеты. Написание заметок, репортажей о школьной жизни. Совместный рассказ с родителями о своей семье.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E:\Дистанционные курсы\Образовательные блоги\Создание сайтов\Электронный учебник\Manual\Pictures\Логотип пресс-класса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86" y="1"/>
            <a:ext cx="103928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465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PRESS-класс</vt:lpstr>
      <vt:lpstr>Проблема:</vt:lpstr>
      <vt:lpstr>Гипотеза:</vt:lpstr>
      <vt:lpstr>Цели и задачи</vt:lpstr>
      <vt:lpstr>Содержание проекта и его реализация</vt:lpstr>
      <vt:lpstr>Предполагаемый итог работы</vt:lpstr>
      <vt:lpstr>Подготовка и защита проекта</vt:lpstr>
    </vt:vector>
  </TitlesOfParts>
  <Company>school5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PRESS-класс</dc:title>
  <dc:creator>comp23</dc:creator>
  <cp:lastModifiedBy>kuznetsovata</cp:lastModifiedBy>
  <cp:revision>54</cp:revision>
  <dcterms:created xsi:type="dcterms:W3CDTF">2011-09-28T23:31:30Z</dcterms:created>
  <dcterms:modified xsi:type="dcterms:W3CDTF">2012-12-03T08:03:11Z</dcterms:modified>
</cp:coreProperties>
</file>