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8C7CC-5149-4406-A990-6015A97EB8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D1403-7778-4E80-B12F-0221CC3017E2}">
      <dgm:prSet phldrT="[Текст]"/>
      <dgm:spPr/>
      <dgm:t>
        <a:bodyPr/>
        <a:lstStyle/>
        <a:p>
          <a:r>
            <a:rPr lang="ru-RU" b="1" dirty="0" smtClean="0"/>
            <a:t>Форма слоевища</a:t>
          </a:r>
          <a:endParaRPr lang="ru-RU" b="1" dirty="0"/>
        </a:p>
      </dgm:t>
    </dgm:pt>
    <dgm:pt modelId="{6AF01479-45AD-46B8-A230-96290A5212A8}" type="parTrans" cxnId="{FBDD01EA-7F83-4C23-8391-56D80A11D0F4}">
      <dgm:prSet/>
      <dgm:spPr/>
      <dgm:t>
        <a:bodyPr/>
        <a:lstStyle/>
        <a:p>
          <a:endParaRPr lang="ru-RU"/>
        </a:p>
      </dgm:t>
    </dgm:pt>
    <dgm:pt modelId="{E63F38D3-2553-4AC1-BB01-D596856DBDDF}" type="sibTrans" cxnId="{FBDD01EA-7F83-4C23-8391-56D80A11D0F4}">
      <dgm:prSet/>
      <dgm:spPr/>
      <dgm:t>
        <a:bodyPr/>
        <a:lstStyle/>
        <a:p>
          <a:endParaRPr lang="ru-RU"/>
        </a:p>
      </dgm:t>
    </dgm:pt>
    <dgm:pt modelId="{D6DCE7F1-2440-44D6-B663-3F41D2B6A7D3}">
      <dgm:prSet phldrT="[Текст]"/>
      <dgm:spPr/>
      <dgm:t>
        <a:bodyPr/>
        <a:lstStyle/>
        <a:p>
          <a:r>
            <a:rPr lang="ru-RU" b="1" dirty="0" smtClean="0"/>
            <a:t>накипные</a:t>
          </a:r>
        </a:p>
        <a:p>
          <a:r>
            <a:rPr lang="ru-RU" dirty="0" smtClean="0"/>
            <a:t>Н:бацидия</a:t>
          </a:r>
          <a:endParaRPr lang="ru-RU" dirty="0"/>
        </a:p>
      </dgm:t>
    </dgm:pt>
    <dgm:pt modelId="{36289FF9-27F9-4CF4-B1DF-EB0B00E90640}" type="parTrans" cxnId="{14DEA731-CA94-433E-A00E-6894AEF9FD31}">
      <dgm:prSet/>
      <dgm:spPr/>
      <dgm:t>
        <a:bodyPr/>
        <a:lstStyle/>
        <a:p>
          <a:endParaRPr lang="ru-RU"/>
        </a:p>
      </dgm:t>
    </dgm:pt>
    <dgm:pt modelId="{F8E586AC-B11B-4003-8CD8-581843D7EC32}" type="sibTrans" cxnId="{14DEA731-CA94-433E-A00E-6894AEF9FD31}">
      <dgm:prSet/>
      <dgm:spPr/>
      <dgm:t>
        <a:bodyPr/>
        <a:lstStyle/>
        <a:p>
          <a:endParaRPr lang="ru-RU"/>
        </a:p>
      </dgm:t>
    </dgm:pt>
    <dgm:pt modelId="{DFD82463-5F92-44C2-B14D-A8341773638E}">
      <dgm:prSet phldrT="[Текст]"/>
      <dgm:spPr/>
      <dgm:t>
        <a:bodyPr/>
        <a:lstStyle/>
        <a:p>
          <a:r>
            <a:rPr lang="ru-RU" b="1" dirty="0" err="1" smtClean="0"/>
            <a:t>листоватые</a:t>
          </a:r>
          <a:endParaRPr lang="ru-RU" b="1" dirty="0" smtClean="0"/>
        </a:p>
        <a:p>
          <a:r>
            <a:rPr lang="ru-RU" dirty="0" smtClean="0"/>
            <a:t>Н:пармелия</a:t>
          </a:r>
          <a:endParaRPr lang="ru-RU" dirty="0"/>
        </a:p>
      </dgm:t>
    </dgm:pt>
    <dgm:pt modelId="{FE6F3302-C793-4CD5-88F9-ED05F784B0F1}" type="parTrans" cxnId="{0CA3D617-4A6D-488B-81EA-C335814426C7}">
      <dgm:prSet/>
      <dgm:spPr/>
      <dgm:t>
        <a:bodyPr/>
        <a:lstStyle/>
        <a:p>
          <a:endParaRPr lang="ru-RU"/>
        </a:p>
      </dgm:t>
    </dgm:pt>
    <dgm:pt modelId="{4F448796-2B5F-4B7C-A7DB-2841D3B9AA22}" type="sibTrans" cxnId="{0CA3D617-4A6D-488B-81EA-C335814426C7}">
      <dgm:prSet/>
      <dgm:spPr/>
      <dgm:t>
        <a:bodyPr/>
        <a:lstStyle/>
        <a:p>
          <a:endParaRPr lang="ru-RU"/>
        </a:p>
      </dgm:t>
    </dgm:pt>
    <dgm:pt modelId="{DD5B087D-54A5-4575-A10B-36B1644C4102}">
      <dgm:prSet/>
      <dgm:spPr/>
      <dgm:t>
        <a:bodyPr/>
        <a:lstStyle/>
        <a:p>
          <a:r>
            <a:rPr lang="ru-RU" b="1" dirty="0" smtClean="0"/>
            <a:t>кустистые</a:t>
          </a:r>
        </a:p>
        <a:p>
          <a:r>
            <a:rPr lang="ru-RU" dirty="0" smtClean="0"/>
            <a:t>Н:ягель</a:t>
          </a:r>
          <a:endParaRPr lang="ru-RU" dirty="0"/>
        </a:p>
      </dgm:t>
    </dgm:pt>
    <dgm:pt modelId="{8A931E11-B26C-4BD2-B2C1-9132CB5AD55F}" type="parTrans" cxnId="{4A6B5B67-83F0-46B3-9452-6DEEBD5B4AB6}">
      <dgm:prSet/>
      <dgm:spPr/>
      <dgm:t>
        <a:bodyPr/>
        <a:lstStyle/>
        <a:p>
          <a:endParaRPr lang="ru-RU"/>
        </a:p>
      </dgm:t>
    </dgm:pt>
    <dgm:pt modelId="{4DB07E9A-93BE-4BDE-9261-EC0C389419FF}" type="sibTrans" cxnId="{4A6B5B67-83F0-46B3-9452-6DEEBD5B4AB6}">
      <dgm:prSet/>
      <dgm:spPr/>
      <dgm:t>
        <a:bodyPr/>
        <a:lstStyle/>
        <a:p>
          <a:endParaRPr lang="ru-RU"/>
        </a:p>
      </dgm:t>
    </dgm:pt>
    <dgm:pt modelId="{878BE01D-CFED-4F32-AB8C-22E352389121}" type="pres">
      <dgm:prSet presAssocID="{84A8C7CC-5149-4406-A990-6015A97EB8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D34F43-122E-494C-A5CA-04DF3E4CE820}" type="pres">
      <dgm:prSet presAssocID="{77BD1403-7778-4E80-B12F-0221CC3017E2}" presName="hierRoot1" presStyleCnt="0"/>
      <dgm:spPr/>
    </dgm:pt>
    <dgm:pt modelId="{45050E1E-17CE-4980-8C88-9226E9FE9FAD}" type="pres">
      <dgm:prSet presAssocID="{77BD1403-7778-4E80-B12F-0221CC3017E2}" presName="composite" presStyleCnt="0"/>
      <dgm:spPr/>
    </dgm:pt>
    <dgm:pt modelId="{DE514AB9-0BDD-4CF3-838C-B2DAA63A3230}" type="pres">
      <dgm:prSet presAssocID="{77BD1403-7778-4E80-B12F-0221CC3017E2}" presName="background" presStyleLbl="node0" presStyleIdx="0" presStyleCnt="1"/>
      <dgm:spPr/>
    </dgm:pt>
    <dgm:pt modelId="{1038C12F-D868-4F5E-A28B-D79CE6922C49}" type="pres">
      <dgm:prSet presAssocID="{77BD1403-7778-4E80-B12F-0221CC3017E2}" presName="text" presStyleLbl="fgAcc0" presStyleIdx="0" presStyleCnt="1" custScaleX="237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1C4B1-BEAE-4827-97BA-8B9F3C56E16D}" type="pres">
      <dgm:prSet presAssocID="{77BD1403-7778-4E80-B12F-0221CC3017E2}" presName="hierChild2" presStyleCnt="0"/>
      <dgm:spPr/>
    </dgm:pt>
    <dgm:pt modelId="{9177E465-0BF1-4C9D-8AEF-024D7CB3AE24}" type="pres">
      <dgm:prSet presAssocID="{36289FF9-27F9-4CF4-B1DF-EB0B00E9064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C55EEBC-C4FB-4DFE-B981-3ECD91D6A634}" type="pres">
      <dgm:prSet presAssocID="{D6DCE7F1-2440-44D6-B663-3F41D2B6A7D3}" presName="hierRoot2" presStyleCnt="0"/>
      <dgm:spPr/>
    </dgm:pt>
    <dgm:pt modelId="{E7771B5E-0F8B-4C0B-991C-3760F05CE6F7}" type="pres">
      <dgm:prSet presAssocID="{D6DCE7F1-2440-44D6-B663-3F41D2B6A7D3}" presName="composite2" presStyleCnt="0"/>
      <dgm:spPr/>
    </dgm:pt>
    <dgm:pt modelId="{B8E11846-5814-4318-BEB7-AD6319033FA0}" type="pres">
      <dgm:prSet presAssocID="{D6DCE7F1-2440-44D6-B663-3F41D2B6A7D3}" presName="background2" presStyleLbl="node2" presStyleIdx="0" presStyleCnt="3"/>
      <dgm:spPr/>
    </dgm:pt>
    <dgm:pt modelId="{0515A164-FC76-4D60-9CCE-B4D1BDAFAFC6}" type="pres">
      <dgm:prSet presAssocID="{D6DCE7F1-2440-44D6-B663-3F41D2B6A7D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D038C-D6D2-46C7-998D-8CDC24028A9C}" type="pres">
      <dgm:prSet presAssocID="{D6DCE7F1-2440-44D6-B663-3F41D2B6A7D3}" presName="hierChild3" presStyleCnt="0"/>
      <dgm:spPr/>
    </dgm:pt>
    <dgm:pt modelId="{04E2B915-8A87-4A1D-8235-3503A564B640}" type="pres">
      <dgm:prSet presAssocID="{FE6F3302-C793-4CD5-88F9-ED05F784B0F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FA8C694-6FD4-4E69-9642-D2F525167739}" type="pres">
      <dgm:prSet presAssocID="{DFD82463-5F92-44C2-B14D-A8341773638E}" presName="hierRoot2" presStyleCnt="0"/>
      <dgm:spPr/>
    </dgm:pt>
    <dgm:pt modelId="{BEA80160-9AD7-4A6C-B047-8DAD86D7A9F3}" type="pres">
      <dgm:prSet presAssocID="{DFD82463-5F92-44C2-B14D-A8341773638E}" presName="composite2" presStyleCnt="0"/>
      <dgm:spPr/>
    </dgm:pt>
    <dgm:pt modelId="{6CAC08D0-8347-4290-9567-A34D0FFC7277}" type="pres">
      <dgm:prSet presAssocID="{DFD82463-5F92-44C2-B14D-A8341773638E}" presName="background2" presStyleLbl="node2" presStyleIdx="1" presStyleCnt="3"/>
      <dgm:spPr/>
    </dgm:pt>
    <dgm:pt modelId="{9BA365C8-5A28-426E-B305-7BFE9BC30B4F}" type="pres">
      <dgm:prSet presAssocID="{DFD82463-5F92-44C2-B14D-A8341773638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42AA9-2E8D-4A3A-84D9-6F9022F4390E}" type="pres">
      <dgm:prSet presAssocID="{DFD82463-5F92-44C2-B14D-A8341773638E}" presName="hierChild3" presStyleCnt="0"/>
      <dgm:spPr/>
    </dgm:pt>
    <dgm:pt modelId="{82927460-30A2-4DB6-944F-68530589870D}" type="pres">
      <dgm:prSet presAssocID="{8A931E11-B26C-4BD2-B2C1-9132CB5AD55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26D1863-0038-41E3-92EE-8E01D904CDE1}" type="pres">
      <dgm:prSet presAssocID="{DD5B087D-54A5-4575-A10B-36B1644C4102}" presName="hierRoot2" presStyleCnt="0"/>
      <dgm:spPr/>
    </dgm:pt>
    <dgm:pt modelId="{F2F31287-425B-46F1-B9B9-32E9EC792FC6}" type="pres">
      <dgm:prSet presAssocID="{DD5B087D-54A5-4575-A10B-36B1644C4102}" presName="composite2" presStyleCnt="0"/>
      <dgm:spPr/>
    </dgm:pt>
    <dgm:pt modelId="{193D581C-413A-457B-978E-FB6EA6D0F681}" type="pres">
      <dgm:prSet presAssocID="{DD5B087D-54A5-4575-A10B-36B1644C4102}" presName="background2" presStyleLbl="node2" presStyleIdx="2" presStyleCnt="3"/>
      <dgm:spPr/>
    </dgm:pt>
    <dgm:pt modelId="{2DD97F4A-06BF-49D3-8D90-763BADC7552A}" type="pres">
      <dgm:prSet presAssocID="{DD5B087D-54A5-4575-A10B-36B1644C410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4D4DB-B72F-4B4D-A367-D1372D8827CF}" type="pres">
      <dgm:prSet presAssocID="{DD5B087D-54A5-4575-A10B-36B1644C4102}" presName="hierChild3" presStyleCnt="0"/>
      <dgm:spPr/>
    </dgm:pt>
  </dgm:ptLst>
  <dgm:cxnLst>
    <dgm:cxn modelId="{86355784-3327-429E-949B-CB656B205098}" type="presOf" srcId="{DFD82463-5F92-44C2-B14D-A8341773638E}" destId="{9BA365C8-5A28-426E-B305-7BFE9BC30B4F}" srcOrd="0" destOrd="0" presId="urn:microsoft.com/office/officeart/2005/8/layout/hierarchy1"/>
    <dgm:cxn modelId="{0CA3D617-4A6D-488B-81EA-C335814426C7}" srcId="{77BD1403-7778-4E80-B12F-0221CC3017E2}" destId="{DFD82463-5F92-44C2-B14D-A8341773638E}" srcOrd="1" destOrd="0" parTransId="{FE6F3302-C793-4CD5-88F9-ED05F784B0F1}" sibTransId="{4F448796-2B5F-4B7C-A7DB-2841D3B9AA22}"/>
    <dgm:cxn modelId="{695FF2DD-AF27-43CD-9C4A-D012910DE946}" type="presOf" srcId="{77BD1403-7778-4E80-B12F-0221CC3017E2}" destId="{1038C12F-D868-4F5E-A28B-D79CE6922C49}" srcOrd="0" destOrd="0" presId="urn:microsoft.com/office/officeart/2005/8/layout/hierarchy1"/>
    <dgm:cxn modelId="{76E6BB14-9297-4570-A103-39357E8F1DA4}" type="presOf" srcId="{DD5B087D-54A5-4575-A10B-36B1644C4102}" destId="{2DD97F4A-06BF-49D3-8D90-763BADC7552A}" srcOrd="0" destOrd="0" presId="urn:microsoft.com/office/officeart/2005/8/layout/hierarchy1"/>
    <dgm:cxn modelId="{14DEA731-CA94-433E-A00E-6894AEF9FD31}" srcId="{77BD1403-7778-4E80-B12F-0221CC3017E2}" destId="{D6DCE7F1-2440-44D6-B663-3F41D2B6A7D3}" srcOrd="0" destOrd="0" parTransId="{36289FF9-27F9-4CF4-B1DF-EB0B00E90640}" sibTransId="{F8E586AC-B11B-4003-8CD8-581843D7EC32}"/>
    <dgm:cxn modelId="{020DE3B3-A24A-49F0-884B-96FC60EE5F0B}" type="presOf" srcId="{36289FF9-27F9-4CF4-B1DF-EB0B00E90640}" destId="{9177E465-0BF1-4C9D-8AEF-024D7CB3AE24}" srcOrd="0" destOrd="0" presId="urn:microsoft.com/office/officeart/2005/8/layout/hierarchy1"/>
    <dgm:cxn modelId="{FA2ADB9E-9BF0-40CD-B978-175520A12599}" type="presOf" srcId="{D6DCE7F1-2440-44D6-B663-3F41D2B6A7D3}" destId="{0515A164-FC76-4D60-9CCE-B4D1BDAFAFC6}" srcOrd="0" destOrd="0" presId="urn:microsoft.com/office/officeart/2005/8/layout/hierarchy1"/>
    <dgm:cxn modelId="{F7D072C7-A4F1-4AF8-8035-CB43B950D403}" type="presOf" srcId="{84A8C7CC-5149-4406-A990-6015A97EB8DE}" destId="{878BE01D-CFED-4F32-AB8C-22E352389121}" srcOrd="0" destOrd="0" presId="urn:microsoft.com/office/officeart/2005/8/layout/hierarchy1"/>
    <dgm:cxn modelId="{091C3EB7-DEC4-4DE9-B3D3-81F0C298A7AD}" type="presOf" srcId="{FE6F3302-C793-4CD5-88F9-ED05F784B0F1}" destId="{04E2B915-8A87-4A1D-8235-3503A564B640}" srcOrd="0" destOrd="0" presId="urn:microsoft.com/office/officeart/2005/8/layout/hierarchy1"/>
    <dgm:cxn modelId="{4A6B5B67-83F0-46B3-9452-6DEEBD5B4AB6}" srcId="{77BD1403-7778-4E80-B12F-0221CC3017E2}" destId="{DD5B087D-54A5-4575-A10B-36B1644C4102}" srcOrd="2" destOrd="0" parTransId="{8A931E11-B26C-4BD2-B2C1-9132CB5AD55F}" sibTransId="{4DB07E9A-93BE-4BDE-9261-EC0C389419FF}"/>
    <dgm:cxn modelId="{74525E98-358B-47D9-B6D3-227048DDD37D}" type="presOf" srcId="{8A931E11-B26C-4BD2-B2C1-9132CB5AD55F}" destId="{82927460-30A2-4DB6-944F-68530589870D}" srcOrd="0" destOrd="0" presId="urn:microsoft.com/office/officeart/2005/8/layout/hierarchy1"/>
    <dgm:cxn modelId="{FBDD01EA-7F83-4C23-8391-56D80A11D0F4}" srcId="{84A8C7CC-5149-4406-A990-6015A97EB8DE}" destId="{77BD1403-7778-4E80-B12F-0221CC3017E2}" srcOrd="0" destOrd="0" parTransId="{6AF01479-45AD-46B8-A230-96290A5212A8}" sibTransId="{E63F38D3-2553-4AC1-BB01-D596856DBDDF}"/>
    <dgm:cxn modelId="{BC2452FF-B7FB-4EE5-BDB7-EEF464EF6AF8}" type="presParOf" srcId="{878BE01D-CFED-4F32-AB8C-22E352389121}" destId="{98D34F43-122E-494C-A5CA-04DF3E4CE820}" srcOrd="0" destOrd="0" presId="urn:microsoft.com/office/officeart/2005/8/layout/hierarchy1"/>
    <dgm:cxn modelId="{96D22BD5-1856-40C1-B9AC-73B966CE190A}" type="presParOf" srcId="{98D34F43-122E-494C-A5CA-04DF3E4CE820}" destId="{45050E1E-17CE-4980-8C88-9226E9FE9FAD}" srcOrd="0" destOrd="0" presId="urn:microsoft.com/office/officeart/2005/8/layout/hierarchy1"/>
    <dgm:cxn modelId="{5C22A40C-8045-436B-B863-5F9A9FA986CC}" type="presParOf" srcId="{45050E1E-17CE-4980-8C88-9226E9FE9FAD}" destId="{DE514AB9-0BDD-4CF3-838C-B2DAA63A3230}" srcOrd="0" destOrd="0" presId="urn:microsoft.com/office/officeart/2005/8/layout/hierarchy1"/>
    <dgm:cxn modelId="{AC7A6599-01B4-4CD8-BE62-A1A6DF7BCA35}" type="presParOf" srcId="{45050E1E-17CE-4980-8C88-9226E9FE9FAD}" destId="{1038C12F-D868-4F5E-A28B-D79CE6922C49}" srcOrd="1" destOrd="0" presId="urn:microsoft.com/office/officeart/2005/8/layout/hierarchy1"/>
    <dgm:cxn modelId="{3A192DF6-7846-448D-9FB4-6CDD10BB6859}" type="presParOf" srcId="{98D34F43-122E-494C-A5CA-04DF3E4CE820}" destId="{6A31C4B1-BEAE-4827-97BA-8B9F3C56E16D}" srcOrd="1" destOrd="0" presId="urn:microsoft.com/office/officeart/2005/8/layout/hierarchy1"/>
    <dgm:cxn modelId="{20865A46-587E-4569-A853-8184C1C42124}" type="presParOf" srcId="{6A31C4B1-BEAE-4827-97BA-8B9F3C56E16D}" destId="{9177E465-0BF1-4C9D-8AEF-024D7CB3AE24}" srcOrd="0" destOrd="0" presId="urn:microsoft.com/office/officeart/2005/8/layout/hierarchy1"/>
    <dgm:cxn modelId="{4A3E5F39-C00D-4794-A3F9-0AD599898045}" type="presParOf" srcId="{6A31C4B1-BEAE-4827-97BA-8B9F3C56E16D}" destId="{AC55EEBC-C4FB-4DFE-B981-3ECD91D6A634}" srcOrd="1" destOrd="0" presId="urn:microsoft.com/office/officeart/2005/8/layout/hierarchy1"/>
    <dgm:cxn modelId="{4F94ABA5-1B4F-4BFE-9A74-2F938650417D}" type="presParOf" srcId="{AC55EEBC-C4FB-4DFE-B981-3ECD91D6A634}" destId="{E7771B5E-0F8B-4C0B-991C-3760F05CE6F7}" srcOrd="0" destOrd="0" presId="urn:microsoft.com/office/officeart/2005/8/layout/hierarchy1"/>
    <dgm:cxn modelId="{2695FCF2-FFC5-41AE-A520-A25665A7C8A0}" type="presParOf" srcId="{E7771B5E-0F8B-4C0B-991C-3760F05CE6F7}" destId="{B8E11846-5814-4318-BEB7-AD6319033FA0}" srcOrd="0" destOrd="0" presId="urn:microsoft.com/office/officeart/2005/8/layout/hierarchy1"/>
    <dgm:cxn modelId="{23166A1E-5A16-4250-963E-7BA950C2D667}" type="presParOf" srcId="{E7771B5E-0F8B-4C0B-991C-3760F05CE6F7}" destId="{0515A164-FC76-4D60-9CCE-B4D1BDAFAFC6}" srcOrd="1" destOrd="0" presId="urn:microsoft.com/office/officeart/2005/8/layout/hierarchy1"/>
    <dgm:cxn modelId="{2529EFAE-2746-457D-A7B9-843B9EDEF054}" type="presParOf" srcId="{AC55EEBC-C4FB-4DFE-B981-3ECD91D6A634}" destId="{242D038C-D6D2-46C7-998D-8CDC24028A9C}" srcOrd="1" destOrd="0" presId="urn:microsoft.com/office/officeart/2005/8/layout/hierarchy1"/>
    <dgm:cxn modelId="{71A60742-9EAB-4F69-85A2-5DCC7351EE70}" type="presParOf" srcId="{6A31C4B1-BEAE-4827-97BA-8B9F3C56E16D}" destId="{04E2B915-8A87-4A1D-8235-3503A564B640}" srcOrd="2" destOrd="0" presId="urn:microsoft.com/office/officeart/2005/8/layout/hierarchy1"/>
    <dgm:cxn modelId="{0C8BF06D-C000-4F65-9ECE-2F0CF504B6EB}" type="presParOf" srcId="{6A31C4B1-BEAE-4827-97BA-8B9F3C56E16D}" destId="{5FA8C694-6FD4-4E69-9642-D2F525167739}" srcOrd="3" destOrd="0" presId="urn:microsoft.com/office/officeart/2005/8/layout/hierarchy1"/>
    <dgm:cxn modelId="{179E160B-94DB-423B-8A4A-22452BB29E02}" type="presParOf" srcId="{5FA8C694-6FD4-4E69-9642-D2F525167739}" destId="{BEA80160-9AD7-4A6C-B047-8DAD86D7A9F3}" srcOrd="0" destOrd="0" presId="urn:microsoft.com/office/officeart/2005/8/layout/hierarchy1"/>
    <dgm:cxn modelId="{0D3B756F-30EB-4CC7-947B-152AA4DE6C03}" type="presParOf" srcId="{BEA80160-9AD7-4A6C-B047-8DAD86D7A9F3}" destId="{6CAC08D0-8347-4290-9567-A34D0FFC7277}" srcOrd="0" destOrd="0" presId="urn:microsoft.com/office/officeart/2005/8/layout/hierarchy1"/>
    <dgm:cxn modelId="{328A96FA-498A-4AB2-840B-41C59470C1BB}" type="presParOf" srcId="{BEA80160-9AD7-4A6C-B047-8DAD86D7A9F3}" destId="{9BA365C8-5A28-426E-B305-7BFE9BC30B4F}" srcOrd="1" destOrd="0" presId="urn:microsoft.com/office/officeart/2005/8/layout/hierarchy1"/>
    <dgm:cxn modelId="{3119DDD0-74C9-4410-AB3A-D8C37EDBC57E}" type="presParOf" srcId="{5FA8C694-6FD4-4E69-9642-D2F525167739}" destId="{D1742AA9-2E8D-4A3A-84D9-6F9022F4390E}" srcOrd="1" destOrd="0" presId="urn:microsoft.com/office/officeart/2005/8/layout/hierarchy1"/>
    <dgm:cxn modelId="{42526E4E-99FD-44BA-848C-6A6739AE7A08}" type="presParOf" srcId="{6A31C4B1-BEAE-4827-97BA-8B9F3C56E16D}" destId="{82927460-30A2-4DB6-944F-68530589870D}" srcOrd="4" destOrd="0" presId="urn:microsoft.com/office/officeart/2005/8/layout/hierarchy1"/>
    <dgm:cxn modelId="{3E954F3C-52DD-4367-B9E4-4D96429F842E}" type="presParOf" srcId="{6A31C4B1-BEAE-4827-97BA-8B9F3C56E16D}" destId="{A26D1863-0038-41E3-92EE-8E01D904CDE1}" srcOrd="5" destOrd="0" presId="urn:microsoft.com/office/officeart/2005/8/layout/hierarchy1"/>
    <dgm:cxn modelId="{8E123EE6-B087-42E1-8C7D-67329C2F3800}" type="presParOf" srcId="{A26D1863-0038-41E3-92EE-8E01D904CDE1}" destId="{F2F31287-425B-46F1-B9B9-32E9EC792FC6}" srcOrd="0" destOrd="0" presId="urn:microsoft.com/office/officeart/2005/8/layout/hierarchy1"/>
    <dgm:cxn modelId="{29C38887-E75B-4105-ADD7-72718F3C1E8C}" type="presParOf" srcId="{F2F31287-425B-46F1-B9B9-32E9EC792FC6}" destId="{193D581C-413A-457B-978E-FB6EA6D0F681}" srcOrd="0" destOrd="0" presId="urn:microsoft.com/office/officeart/2005/8/layout/hierarchy1"/>
    <dgm:cxn modelId="{E572E8E9-12D5-4D36-967B-BC1FF536F5E4}" type="presParOf" srcId="{F2F31287-425B-46F1-B9B9-32E9EC792FC6}" destId="{2DD97F4A-06BF-49D3-8D90-763BADC7552A}" srcOrd="1" destOrd="0" presId="urn:microsoft.com/office/officeart/2005/8/layout/hierarchy1"/>
    <dgm:cxn modelId="{6475F751-95DC-4EC9-8715-FC2FDF88254A}" type="presParOf" srcId="{A26D1863-0038-41E3-92EE-8E01D904CDE1}" destId="{76B4D4DB-B72F-4B4D-A367-D1372D8827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27460-30A2-4DB6-944F-68530589870D}">
      <dsp:nvSpPr>
        <dsp:cNvPr id="0" name=""/>
        <dsp:cNvSpPr/>
      </dsp:nvSpPr>
      <dsp:spPr>
        <a:xfrm>
          <a:off x="2952750" y="1468283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04"/>
              </a:lnTo>
              <a:lnTo>
                <a:pt x="2095499" y="339804"/>
              </a:lnTo>
              <a:lnTo>
                <a:pt x="2095499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2B915-8A87-4A1D-8235-3503A564B640}">
      <dsp:nvSpPr>
        <dsp:cNvPr id="0" name=""/>
        <dsp:cNvSpPr/>
      </dsp:nvSpPr>
      <dsp:spPr>
        <a:xfrm>
          <a:off x="2907030" y="1468283"/>
          <a:ext cx="91440" cy="49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7E465-0BF1-4C9D-8AEF-024D7CB3AE24}">
      <dsp:nvSpPr>
        <dsp:cNvPr id="0" name=""/>
        <dsp:cNvSpPr/>
      </dsp:nvSpPr>
      <dsp:spPr>
        <a:xfrm>
          <a:off x="857250" y="1468283"/>
          <a:ext cx="2095499" cy="498633"/>
        </a:xfrm>
        <a:custGeom>
          <a:avLst/>
          <a:gdLst/>
          <a:ahLst/>
          <a:cxnLst/>
          <a:rect l="0" t="0" r="0" b="0"/>
          <a:pathLst>
            <a:path>
              <a:moveTo>
                <a:pt x="2095499" y="0"/>
              </a:moveTo>
              <a:lnTo>
                <a:pt x="2095499" y="339804"/>
              </a:lnTo>
              <a:lnTo>
                <a:pt x="0" y="339804"/>
              </a:lnTo>
              <a:lnTo>
                <a:pt x="0" y="49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14AB9-0BDD-4CF3-838C-B2DAA63A3230}">
      <dsp:nvSpPr>
        <dsp:cNvPr id="0" name=""/>
        <dsp:cNvSpPr/>
      </dsp:nvSpPr>
      <dsp:spPr>
        <a:xfrm>
          <a:off x="913283" y="379576"/>
          <a:ext cx="4078932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8C12F-D868-4F5E-A28B-D79CE6922C49}">
      <dsp:nvSpPr>
        <dsp:cNvPr id="0" name=""/>
        <dsp:cNvSpPr/>
      </dsp:nvSpPr>
      <dsp:spPr>
        <a:xfrm>
          <a:off x="1103783" y="560551"/>
          <a:ext cx="4078932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Форма слоевища</a:t>
          </a:r>
          <a:endParaRPr lang="ru-RU" sz="2200" b="1" kern="1200" dirty="0"/>
        </a:p>
      </dsp:txBody>
      <dsp:txXfrm>
        <a:off x="1103783" y="560551"/>
        <a:ext cx="4078932" cy="1088707"/>
      </dsp:txXfrm>
    </dsp:sp>
    <dsp:sp modelId="{B8E11846-5814-4318-BEB7-AD6319033FA0}">
      <dsp:nvSpPr>
        <dsp:cNvPr id="0" name=""/>
        <dsp:cNvSpPr/>
      </dsp:nvSpPr>
      <dsp:spPr>
        <a:xfrm>
          <a:off x="0" y="1966917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5A164-FC76-4D60-9CCE-B4D1BDAFAFC6}">
      <dsp:nvSpPr>
        <dsp:cNvPr id="0" name=""/>
        <dsp:cNvSpPr/>
      </dsp:nvSpPr>
      <dsp:spPr>
        <a:xfrm>
          <a:off x="190500" y="2147892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накипные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Н:бацидия</a:t>
          </a:r>
          <a:endParaRPr lang="ru-RU" sz="2200" kern="1200" dirty="0"/>
        </a:p>
      </dsp:txBody>
      <dsp:txXfrm>
        <a:off x="190500" y="2147892"/>
        <a:ext cx="1714499" cy="1088707"/>
      </dsp:txXfrm>
    </dsp:sp>
    <dsp:sp modelId="{6CAC08D0-8347-4290-9567-A34D0FFC7277}">
      <dsp:nvSpPr>
        <dsp:cNvPr id="0" name=""/>
        <dsp:cNvSpPr/>
      </dsp:nvSpPr>
      <dsp:spPr>
        <a:xfrm>
          <a:off x="2095500" y="1966917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365C8-5A28-426E-B305-7BFE9BC30B4F}">
      <dsp:nvSpPr>
        <dsp:cNvPr id="0" name=""/>
        <dsp:cNvSpPr/>
      </dsp:nvSpPr>
      <dsp:spPr>
        <a:xfrm>
          <a:off x="2286000" y="2147892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листоватые</a:t>
          </a: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Н:пармелия</a:t>
          </a:r>
          <a:endParaRPr lang="ru-RU" sz="2200" kern="1200" dirty="0"/>
        </a:p>
      </dsp:txBody>
      <dsp:txXfrm>
        <a:off x="2286000" y="2147892"/>
        <a:ext cx="1714499" cy="1088707"/>
      </dsp:txXfrm>
    </dsp:sp>
    <dsp:sp modelId="{193D581C-413A-457B-978E-FB6EA6D0F681}">
      <dsp:nvSpPr>
        <dsp:cNvPr id="0" name=""/>
        <dsp:cNvSpPr/>
      </dsp:nvSpPr>
      <dsp:spPr>
        <a:xfrm>
          <a:off x="4191000" y="1966917"/>
          <a:ext cx="1714499" cy="108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7F4A-06BF-49D3-8D90-763BADC7552A}">
      <dsp:nvSpPr>
        <dsp:cNvPr id="0" name=""/>
        <dsp:cNvSpPr/>
      </dsp:nvSpPr>
      <dsp:spPr>
        <a:xfrm>
          <a:off x="4381499" y="2147892"/>
          <a:ext cx="1714499" cy="108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кустистые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Н:ягель</a:t>
          </a:r>
          <a:endParaRPr lang="ru-RU" sz="2200" kern="1200" dirty="0"/>
        </a:p>
      </dsp:txBody>
      <dsp:txXfrm>
        <a:off x="4381499" y="2147892"/>
        <a:ext cx="1714499" cy="108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C2E1-EDE8-42DD-803C-DC27A876490E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F7D9-7607-4BCA-A532-F96501398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Подцарство</a:t>
            </a:r>
            <a:r>
              <a:rPr lang="ru-RU" sz="2800" dirty="0" smtClean="0"/>
              <a:t> Низшие растения</a:t>
            </a:r>
            <a:br>
              <a:rPr lang="ru-RU" sz="2800" dirty="0" smtClean="0"/>
            </a:br>
            <a:r>
              <a:rPr lang="ru-RU" sz="2800" b="1" dirty="0" smtClean="0"/>
              <a:t>ЛИШАЙНИКИ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Лишайники — это симбиотические организмы, тело которых (таллом) образовано соединением грибных (</a:t>
            </a:r>
            <a:r>
              <a:rPr lang="ru-RU" sz="2800" b="1" dirty="0" smtClean="0"/>
              <a:t>гифы</a:t>
            </a:r>
            <a:r>
              <a:rPr lang="ru-RU" sz="2800" dirty="0" smtClean="0"/>
              <a:t>) и водорослевых (</a:t>
            </a:r>
            <a:r>
              <a:rPr lang="ru-RU" sz="2800" b="1" dirty="0" smtClean="0"/>
              <a:t>одноклеточные зеленые</a:t>
            </a:r>
            <a:r>
              <a:rPr lang="ru-RU" sz="2800" dirty="0" smtClean="0"/>
              <a:t>) клеток во внешне кажущемся однородным организме.</a:t>
            </a:r>
            <a:endParaRPr lang="ru-RU" sz="2800" dirty="0"/>
          </a:p>
        </p:txBody>
      </p:sp>
      <p:pic>
        <p:nvPicPr>
          <p:cNvPr id="1026" name="Picture 2" descr="http://www.rosswarner.com/lic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3452493" cy="2297832"/>
          </a:xfrm>
          <a:prstGeom prst="rect">
            <a:avLst/>
          </a:prstGeom>
          <a:noFill/>
        </p:spPr>
      </p:pic>
      <p:pic>
        <p:nvPicPr>
          <p:cNvPr id="1028" name="Picture 4" descr="http://www.fotka.by/img--i-67-w-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строение таллома:</a:t>
            </a:r>
            <a:endParaRPr lang="ru-RU" dirty="0"/>
          </a:p>
        </p:txBody>
      </p:sp>
      <p:pic>
        <p:nvPicPr>
          <p:cNvPr id="27650" name="Picture 2" descr="http://multiring.ru/course/biology/content/chapter3/section2/paragraph4/images/0302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563888" cy="3054761"/>
          </a:xfrm>
          <a:prstGeom prst="rect">
            <a:avLst/>
          </a:prstGeom>
          <a:noFill/>
        </p:spPr>
      </p:pic>
      <p:pic>
        <p:nvPicPr>
          <p:cNvPr id="27652" name="Picture 4" descr="http://club-edu.tambov.ru/vjpusk/vjp065/rabot/40/stroenie%20lishcain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896544" cy="266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dirty="0" smtClean="0"/>
              <a:t>В чем выгода такого сотрудничества?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84376"/>
            <a:ext cx="8229600" cy="1540768"/>
          </a:xfrm>
        </p:spPr>
        <p:txBody>
          <a:bodyPr/>
          <a:lstStyle/>
          <a:p>
            <a:r>
              <a:rPr lang="ru-RU" dirty="0" smtClean="0"/>
              <a:t>Какой тип питания у зеленых водорослей?</a:t>
            </a:r>
          </a:p>
          <a:p>
            <a:r>
              <a:rPr lang="ru-RU" dirty="0" smtClean="0"/>
              <a:t>Какой тип питания у грибов?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/>
              <a:t>Водорослевый компонент </a:t>
            </a:r>
            <a:r>
              <a:rPr lang="ru-RU" dirty="0" smtClean="0"/>
              <a:t>– дает органические вещества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/>
              <a:t>Грибной компонент </a:t>
            </a:r>
            <a:r>
              <a:rPr lang="ru-RU" dirty="0" smtClean="0"/>
              <a:t>– поглощает воду и минеральные вещества</a:t>
            </a:r>
            <a:endParaRPr lang="ru-RU" dirty="0"/>
          </a:p>
        </p:txBody>
      </p:sp>
      <p:pic>
        <p:nvPicPr>
          <p:cNvPr id="28674" name="Picture 2" descr="http://banana.by/uploads/posts/2012-02/1328699726_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960440" cy="2974978"/>
          </a:xfrm>
          <a:prstGeom prst="rect">
            <a:avLst/>
          </a:prstGeom>
          <a:noFill/>
        </p:spPr>
      </p:pic>
      <p:pic>
        <p:nvPicPr>
          <p:cNvPr id="28676" name="Picture 4" descr="http://dic.academic.ru/pictures/enc_colier/ph05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062623" cy="2998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44624"/>
          <a:ext cx="6096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Picture 4" descr="http://www.amic.ru/images/gallery_09-2011/640.5703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3456384" cy="2600364"/>
          </a:xfrm>
          <a:prstGeom prst="rect">
            <a:avLst/>
          </a:prstGeom>
          <a:noFill/>
        </p:spPr>
      </p:pic>
      <p:pic>
        <p:nvPicPr>
          <p:cNvPr id="31752" name="Picture 8" descr="http://www.gurzuf.ru/img/big/288/287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1494" y="3885051"/>
            <a:ext cx="3072341" cy="2304256"/>
          </a:xfrm>
          <a:prstGeom prst="rect">
            <a:avLst/>
          </a:prstGeom>
          <a:noFill/>
        </p:spPr>
      </p:pic>
      <p:pic>
        <p:nvPicPr>
          <p:cNvPr id="31754" name="Picture 10" descr="http://fotoslovar.ucoz.ru/_bl/2/489882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8694" y="3477235"/>
            <a:ext cx="2433786" cy="324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6127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кусочки слоевища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группа клеток гриба и водоросли</a:t>
            </a:r>
            <a:endParaRPr lang="ru-RU" sz="3200" dirty="0"/>
          </a:p>
        </p:txBody>
      </p:sp>
      <p:pic>
        <p:nvPicPr>
          <p:cNvPr id="4" name="Picture 4" descr="http://club-edu.tambov.ru/vjpusk/vjp065/rabot/40/stroenie%20lishcai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5424601" cy="2952328"/>
          </a:xfrm>
          <a:prstGeom prst="rect">
            <a:avLst/>
          </a:prstGeom>
          <a:noFill/>
        </p:spPr>
      </p:pic>
      <p:pic>
        <p:nvPicPr>
          <p:cNvPr id="32770" name="Picture 2" descr="http://microsnsk.com/galery/micro-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dirty="0" smtClean="0"/>
              <a:t>Особенности: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Могут селиться на скалах, выделяют лишайниковые кислоты, разрушают горную породу до мелких частичек      формируют почву для высших растений – «первопроходцы»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Совершенно не выносят загрязнения, т.к. нет защитной кутикулы – «</a:t>
            </a:r>
            <a:r>
              <a:rPr lang="ru-RU" dirty="0" err="1" smtClean="0"/>
              <a:t>боиндикаторы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308304" y="278092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ru-RU" dirty="0" smtClean="0"/>
              <a:t>Найти и выписать «Значение лишайников»</a:t>
            </a:r>
          </a:p>
          <a:p>
            <a:r>
              <a:rPr lang="ru-RU" dirty="0" smtClean="0"/>
              <a:t>Придумать сказку о лишайниках (по желанию)</a:t>
            </a:r>
            <a:endParaRPr lang="ru-RU" dirty="0"/>
          </a:p>
        </p:txBody>
      </p:sp>
      <p:pic>
        <p:nvPicPr>
          <p:cNvPr id="33794" name="Picture 2" descr="http://farm4.static.flickr.com/3210/2286563835_fdfc2b20bd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896544" cy="328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Подцарство Низшие растения ЛИШАЙНИКИ</vt:lpstr>
      <vt:lpstr>Внутреннее строение таллома:</vt:lpstr>
      <vt:lpstr>В чем выгода такого сотрудничества?</vt:lpstr>
      <vt:lpstr>Функции:</vt:lpstr>
      <vt:lpstr>Слайд 5</vt:lpstr>
      <vt:lpstr>Размножение:</vt:lpstr>
      <vt:lpstr>Особенности:</vt:lpstr>
      <vt:lpstr>Домашнее задание: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Подцарство Низшие растения ЛИШАЙНИКИ</dc:title>
  <dc:creator>DNA7 X64</dc:creator>
  <cp:lastModifiedBy>DNA7 X64</cp:lastModifiedBy>
  <cp:revision>1</cp:revision>
  <dcterms:created xsi:type="dcterms:W3CDTF">2013-11-10T17:09:59Z</dcterms:created>
  <dcterms:modified xsi:type="dcterms:W3CDTF">2013-11-10T17:12:01Z</dcterms:modified>
</cp:coreProperties>
</file>