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4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«Умеем ли мы слушать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слышать своих детей?»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E:\род соб\images (2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643422"/>
            <a:ext cx="3500462" cy="2214578"/>
          </a:xfrm>
          <a:prstGeom prst="rect">
            <a:avLst/>
          </a:prstGeom>
          <a:noFill/>
        </p:spPr>
      </p:pic>
      <p:pic>
        <p:nvPicPr>
          <p:cNvPr id="2051" name="Picture 3" descr="E:\род соб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43248"/>
            <a:ext cx="2252665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Умеем ли мы слушать своего ребёнка?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Слушать можно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357694"/>
            <a:ext cx="36583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активно</a:t>
            </a:r>
            <a:endParaRPr lang="ru-RU" sz="6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85601" y="5357826"/>
            <a:ext cx="58583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или пассивно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Приемы активного слушания</a:t>
            </a:r>
            <a:r>
              <a:rPr lang="ru-RU" sz="2000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64305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ПЕРЕСКАЗ - вы проговариваете своими словами то, что сказал ребенок. ("Ты говоришь...", "Как я понимаю...", "Другими словами, ты считаешь...").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571744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УТОЧНЕНИЕ - выяснение, если вы  что-то не поняли в рассказе ребенка.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21468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ОТРАЖЕНИЕ ЧУВСТВ - проговаривание чувств, которые испытывает ребенок. ("Мне кажется, ты обижен, ...", "Вероятно, ты чувствуешь себя расстроенным").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35769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ПРОГОВАРИВАНИЕ ПОДТЕКСТА -  проговаривание того, что хотел бы сказать ребенок, дальнейшее развитие его мыслей.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429264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РЕЗЮМИРОВАНИЕ - используется в продолжительных беседах или договорах с ребенком. ("Итак, мы договорились с тобой, что....", "Ты  мне сейчас рассказал, что 1)..... 2)........ 3).....").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E:\род соб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3071802" cy="2857520"/>
          </a:xfrm>
          <a:prstGeom prst="rect">
            <a:avLst/>
          </a:prstGeom>
          <a:noFill/>
        </p:spPr>
      </p:pic>
      <p:pic>
        <p:nvPicPr>
          <p:cNvPr id="4099" name="Picture 3" descr="E:\род соб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071810"/>
            <a:ext cx="3286148" cy="2857520"/>
          </a:xfrm>
          <a:prstGeom prst="rect">
            <a:avLst/>
          </a:prstGeom>
          <a:noFill/>
        </p:spPr>
      </p:pic>
      <p:pic>
        <p:nvPicPr>
          <p:cNvPr id="4100" name="Picture 4" descr="E:\род соб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238625"/>
            <a:ext cx="278605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E:\род соб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214810" cy="2643206"/>
          </a:xfrm>
          <a:prstGeom prst="rect">
            <a:avLst/>
          </a:prstGeom>
          <a:noFill/>
        </p:spPr>
      </p:pic>
      <p:pic>
        <p:nvPicPr>
          <p:cNvPr id="5122" name="Picture 2" descr="E:\род соб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357430"/>
            <a:ext cx="4143404" cy="2571768"/>
          </a:xfrm>
          <a:prstGeom prst="rect">
            <a:avLst/>
          </a:prstGeom>
          <a:noFill/>
        </p:spPr>
      </p:pic>
      <p:pic>
        <p:nvPicPr>
          <p:cNvPr id="5124" name="Picture 4" descr="E:\род соб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214818"/>
            <a:ext cx="3786182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1287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7" name="Picture 5" descr="E:\род соб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4786314" cy="2714644"/>
          </a:xfrm>
          <a:prstGeom prst="rect">
            <a:avLst/>
          </a:prstGeom>
          <a:noFill/>
        </p:spPr>
      </p:pic>
      <p:pic>
        <p:nvPicPr>
          <p:cNvPr id="3078" name="Picture 6" descr="E:\род соб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071678"/>
            <a:ext cx="3857652" cy="2857520"/>
          </a:xfrm>
          <a:prstGeom prst="rect">
            <a:avLst/>
          </a:prstGeom>
          <a:noFill/>
        </p:spPr>
      </p:pic>
      <p:pic>
        <p:nvPicPr>
          <p:cNvPr id="3079" name="Picture 7" descr="E:\род соб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1" y="4214819"/>
            <a:ext cx="3857620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128706"/>
          </a:xfrm>
        </p:spPr>
        <p:txBody>
          <a:bodyPr/>
          <a:lstStyle/>
          <a:p>
            <a:r>
              <a:rPr lang="ru-RU" dirty="0" smtClean="0"/>
              <a:t>Родительская любовь…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143248"/>
            <a:ext cx="7854696" cy="1200596"/>
          </a:xfrm>
        </p:spPr>
        <p:txBody>
          <a:bodyPr>
            <a:normAutofit/>
          </a:bodyPr>
          <a:lstStyle/>
          <a:p>
            <a:pPr algn="l"/>
            <a:r>
              <a:rPr lang="ru-RU" sz="6600" dirty="0" smtClean="0"/>
              <a:t>Дети – это…</a:t>
            </a:r>
            <a:endParaRPr lang="ru-RU" sz="6600" dirty="0"/>
          </a:p>
        </p:txBody>
      </p:sp>
      <p:pic>
        <p:nvPicPr>
          <p:cNvPr id="3076" name="Picture 4" descr="E:\род соб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357430"/>
            <a:ext cx="3214710" cy="24669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643306" y="4643446"/>
            <a:ext cx="547451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цветы </a:t>
            </a:r>
            <a:r>
              <a:rPr lang="ru-RU" sz="6600" dirty="0" smtClean="0"/>
              <a:t>жизни!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род соб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95487"/>
            <a:ext cx="5781675" cy="4662513"/>
          </a:xfrm>
          <a:prstGeom prst="rect">
            <a:avLst/>
          </a:prstGeom>
          <a:noFill/>
        </p:spPr>
      </p:pic>
      <p:pic>
        <p:nvPicPr>
          <p:cNvPr id="1028" name="Picture 4" descr="E:\род соб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857232"/>
            <a:ext cx="3090866" cy="2190753"/>
          </a:xfrm>
          <a:prstGeom prst="rect">
            <a:avLst/>
          </a:prstGeom>
          <a:noFill/>
        </p:spPr>
      </p:pic>
      <p:pic>
        <p:nvPicPr>
          <p:cNvPr id="1029" name="Picture 5" descr="E:\род соб\images (2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000372"/>
            <a:ext cx="307183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34</Words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«Умеем ли мы слушать  и слышать своих детей?»</vt:lpstr>
      <vt:lpstr>Умеем ли мы слушать своего ребёнка?</vt:lpstr>
      <vt:lpstr>       </vt:lpstr>
      <vt:lpstr>Слайд 4</vt:lpstr>
      <vt:lpstr>Слайд 5</vt:lpstr>
      <vt:lpstr>Слайд 6</vt:lpstr>
      <vt:lpstr>Родительская любовь…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«Умеем ли мы слушать  и слышать своих детей?»</dc:title>
  <cp:lastModifiedBy>school9</cp:lastModifiedBy>
  <cp:revision>4</cp:revision>
  <dcterms:modified xsi:type="dcterms:W3CDTF">2011-10-27T09:00:12Z</dcterms:modified>
</cp:coreProperties>
</file>