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016C-5CC3-4DF6-9FA6-87A372E7C8F3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32A0-2ED7-46B5-B352-BB2D027CF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43C9-EC5F-4C51-B3C0-76D3D1222A15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D314-B26B-452B-AE4A-2A2F1BAD7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BEC7-E105-4D01-8655-C7C1859BFB67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2A5C-8E0A-46A5-8DC6-4A2E628FC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9C1D-7618-48B2-AC09-17E9857E2F06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B5C3-B217-4D5B-AA21-D31D6753A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C3A8-7F6B-4BC6-85F6-E2A39362D382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9C90-4C34-46B5-9806-642391AF7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3FDC-9A34-4B36-8A0C-8030AEA4C097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201C-3EC7-4700-8893-BDC8466BA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FD52-6C15-4301-BA18-8BBDD3E55579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DC3B-6633-4960-9959-4BD56F0F6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F321-DFFB-42C7-A9BF-D5ECA8367F18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6E4E-F70A-4C5C-A956-60FDDD274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7A00-4E7E-4BB5-B9E9-E1747723D4BF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C47A-0D97-4BB6-BB1A-6D0A4EBC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93B5-9647-4C4A-A6D5-15409E5AEB4E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A070-F9FA-46E1-BA4D-F9A1211B7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70B3-5A0E-410A-9930-9349A66E2CB5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18C8-A151-4104-AB0B-DF26B63EB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11BF2-6D6F-4E6D-8671-A27E53D9D308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EE6CB-D1E8-490D-B627-903D07F62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500438"/>
            <a:ext cx="38004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556792"/>
            <a:ext cx="770485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Азбука</a:t>
            </a:r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изобразительного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76864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Украшать можно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линией и пятном</a:t>
            </a:r>
          </a:p>
        </p:txBody>
      </p:sp>
      <p:pic>
        <p:nvPicPr>
          <p:cNvPr id="11266" name="Picture 2" descr="F:\презентация изо.картинки\изо 007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97830" y="1861647"/>
            <a:ext cx="8492356" cy="45699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771800" y="6165304"/>
            <a:ext cx="34740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Тверская игрушка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презентация изо.картинки\изо 008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1520" y="332656"/>
            <a:ext cx="8655077" cy="60956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презентация изо.картинки\изо 00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93497" y="476672"/>
            <a:ext cx="8057809" cy="571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154607" y="6021288"/>
            <a:ext cx="47355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Филимоновская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игрушка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презентация изо.картинки\изо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67744" y="476672"/>
            <a:ext cx="4334619" cy="5674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387858" y="6168929"/>
            <a:ext cx="40943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Дымковская игрушка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1700" y="476672"/>
            <a:ext cx="341151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Виды линий</a:t>
            </a:r>
          </a:p>
        </p:txBody>
      </p:sp>
      <p:pic>
        <p:nvPicPr>
          <p:cNvPr id="25603" name="Picture 2" descr="F:\презентация изо.картинки\изо 013.jpg"/>
          <p:cNvPicPr>
            <a:picLocks noChangeAspect="1" noChangeArrowheads="1"/>
          </p:cNvPicPr>
          <p:nvPr/>
        </p:nvPicPr>
        <p:blipFill>
          <a:blip r:embed="rId2"/>
          <a:srcRect r="50504"/>
          <a:stretch>
            <a:fillRect/>
          </a:stretch>
        </p:blipFill>
        <p:spPr bwMode="auto">
          <a:xfrm>
            <a:off x="4548188" y="1349375"/>
            <a:ext cx="2416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F:\презентация изо.картинки\изо 013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6879"/>
          <a:stretch/>
        </p:blipFill>
        <p:spPr bwMode="auto">
          <a:xfrm>
            <a:off x="4370510" y="2910434"/>
            <a:ext cx="2593975" cy="15843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37926" y="1679145"/>
            <a:ext cx="32319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Прямая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9610" y="3240931"/>
            <a:ext cx="3568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Ломаная</a:t>
            </a:r>
          </a:p>
        </p:txBody>
      </p:sp>
      <p:pic>
        <p:nvPicPr>
          <p:cNvPr id="25607" name="Picture 4" descr="F:\презентация изо.картинки\изо 011.jpg"/>
          <p:cNvPicPr>
            <a:picLocks noChangeAspect="1" noChangeArrowheads="1"/>
          </p:cNvPicPr>
          <p:nvPr/>
        </p:nvPicPr>
        <p:blipFill>
          <a:blip r:embed="rId3"/>
          <a:srcRect l="54057" t="50000"/>
          <a:stretch>
            <a:fillRect/>
          </a:stretch>
        </p:blipFill>
        <p:spPr bwMode="auto">
          <a:xfrm>
            <a:off x="4730750" y="4494213"/>
            <a:ext cx="20510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343" y="4826013"/>
            <a:ext cx="4105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Волнистая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презентация изо.картинки\изо 01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9816" y="908720"/>
            <a:ext cx="4584700" cy="18224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5" name="Picture 3" descr="F:\презентация изо.картинки\Копия изо 01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806977" y="1050039"/>
            <a:ext cx="41941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6" name="Picture 4" descr="F:\презентация изо.картинки\изо 010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1520" y="3645024"/>
            <a:ext cx="3980969" cy="22886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7" name="Picture 5" descr="F:\презентация изо.картинки\изо 014.jpg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6874" t="5090" r="5944" b="5716"/>
          <a:stretch/>
        </p:blipFill>
        <p:spPr bwMode="auto">
          <a:xfrm>
            <a:off x="4701431" y="3372675"/>
            <a:ext cx="4468970" cy="2833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706" y="620688"/>
            <a:ext cx="739817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Выразительные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художественные средства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 l="2206" t="63594" r="67619" b="4771"/>
          <a:stretch>
            <a:fillRect/>
          </a:stretch>
        </p:blipFill>
        <p:spPr bwMode="auto">
          <a:xfrm>
            <a:off x="3132138" y="2492375"/>
            <a:ext cx="173513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3304" y="2713718"/>
            <a:ext cx="27510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Пятно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379" y="3933056"/>
            <a:ext cx="27847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Линия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392557" y="4118093"/>
            <a:ext cx="2331571" cy="588290"/>
          </a:xfrm>
          <a:custGeom>
            <a:avLst/>
            <a:gdLst>
              <a:gd name="connsiteX0" fmla="*/ 119269 w 3299791"/>
              <a:gd name="connsiteY0" fmla="*/ 566980 h 1176580"/>
              <a:gd name="connsiteX1" fmla="*/ 53008 w 3299791"/>
              <a:gd name="connsiteY1" fmla="*/ 487467 h 1176580"/>
              <a:gd name="connsiteX2" fmla="*/ 39756 w 3299791"/>
              <a:gd name="connsiteY2" fmla="*/ 447710 h 1176580"/>
              <a:gd name="connsiteX3" fmla="*/ 0 w 3299791"/>
              <a:gd name="connsiteY3" fmla="*/ 315188 h 1176580"/>
              <a:gd name="connsiteX4" fmla="*/ 26504 w 3299791"/>
              <a:gd name="connsiteY4" fmla="*/ 169414 h 1176580"/>
              <a:gd name="connsiteX5" fmla="*/ 79513 w 3299791"/>
              <a:gd name="connsiteY5" fmla="*/ 103153 h 1176580"/>
              <a:gd name="connsiteX6" fmla="*/ 198782 w 3299791"/>
              <a:gd name="connsiteY6" fmla="*/ 36893 h 1176580"/>
              <a:gd name="connsiteX7" fmla="*/ 463826 w 3299791"/>
              <a:gd name="connsiteY7" fmla="*/ 50145 h 1176580"/>
              <a:gd name="connsiteX8" fmla="*/ 516834 w 3299791"/>
              <a:gd name="connsiteY8" fmla="*/ 76649 h 1176580"/>
              <a:gd name="connsiteX9" fmla="*/ 596347 w 3299791"/>
              <a:gd name="connsiteY9" fmla="*/ 156162 h 1176580"/>
              <a:gd name="connsiteX10" fmla="*/ 622852 w 3299791"/>
              <a:gd name="connsiteY10" fmla="*/ 301936 h 1176580"/>
              <a:gd name="connsiteX11" fmla="*/ 636104 w 3299791"/>
              <a:gd name="connsiteY11" fmla="*/ 354945 h 1176580"/>
              <a:gd name="connsiteX12" fmla="*/ 649356 w 3299791"/>
              <a:gd name="connsiteY12" fmla="*/ 792267 h 1176580"/>
              <a:gd name="connsiteX13" fmla="*/ 675860 w 3299791"/>
              <a:gd name="connsiteY13" fmla="*/ 871780 h 1176580"/>
              <a:gd name="connsiteX14" fmla="*/ 715617 w 3299791"/>
              <a:gd name="connsiteY14" fmla="*/ 898284 h 1176580"/>
              <a:gd name="connsiteX15" fmla="*/ 755373 w 3299791"/>
              <a:gd name="connsiteY15" fmla="*/ 951293 h 1176580"/>
              <a:gd name="connsiteX16" fmla="*/ 861391 w 3299791"/>
              <a:gd name="connsiteY16" fmla="*/ 991049 h 1176580"/>
              <a:gd name="connsiteX17" fmla="*/ 1086678 w 3299791"/>
              <a:gd name="connsiteY17" fmla="*/ 911536 h 1176580"/>
              <a:gd name="connsiteX18" fmla="*/ 1113182 w 3299791"/>
              <a:gd name="connsiteY18" fmla="*/ 805519 h 1176580"/>
              <a:gd name="connsiteX19" fmla="*/ 1086678 w 3299791"/>
              <a:gd name="connsiteY19" fmla="*/ 580232 h 1176580"/>
              <a:gd name="connsiteX20" fmla="*/ 1020417 w 3299791"/>
              <a:gd name="connsiteY20" fmla="*/ 421206 h 1176580"/>
              <a:gd name="connsiteX21" fmla="*/ 980660 w 3299791"/>
              <a:gd name="connsiteY21" fmla="*/ 275432 h 1176580"/>
              <a:gd name="connsiteX22" fmla="*/ 1060173 w 3299791"/>
              <a:gd name="connsiteY22" fmla="*/ 23640 h 1176580"/>
              <a:gd name="connsiteX23" fmla="*/ 1126434 w 3299791"/>
              <a:gd name="connsiteY23" fmla="*/ 10388 h 1176580"/>
              <a:gd name="connsiteX24" fmla="*/ 1577008 w 3299791"/>
              <a:gd name="connsiteY24" fmla="*/ 50145 h 1176580"/>
              <a:gd name="connsiteX25" fmla="*/ 1603513 w 3299791"/>
              <a:gd name="connsiteY25" fmla="*/ 76649 h 1176580"/>
              <a:gd name="connsiteX26" fmla="*/ 1669773 w 3299791"/>
              <a:gd name="connsiteY26" fmla="*/ 248927 h 1176580"/>
              <a:gd name="connsiteX27" fmla="*/ 1656521 w 3299791"/>
              <a:gd name="connsiteY27" fmla="*/ 659745 h 1176580"/>
              <a:gd name="connsiteX28" fmla="*/ 1643269 w 3299791"/>
              <a:gd name="connsiteY28" fmla="*/ 739258 h 1176580"/>
              <a:gd name="connsiteX29" fmla="*/ 1616765 w 3299791"/>
              <a:gd name="connsiteY29" fmla="*/ 805519 h 1176580"/>
              <a:gd name="connsiteX30" fmla="*/ 1603513 w 3299791"/>
              <a:gd name="connsiteY30" fmla="*/ 845275 h 1176580"/>
              <a:gd name="connsiteX31" fmla="*/ 1643269 w 3299791"/>
              <a:gd name="connsiteY31" fmla="*/ 1123571 h 1176580"/>
              <a:gd name="connsiteX32" fmla="*/ 1683026 w 3299791"/>
              <a:gd name="connsiteY32" fmla="*/ 1163327 h 1176580"/>
              <a:gd name="connsiteX33" fmla="*/ 1749286 w 3299791"/>
              <a:gd name="connsiteY33" fmla="*/ 1176580 h 1176580"/>
              <a:gd name="connsiteX34" fmla="*/ 1961321 w 3299791"/>
              <a:gd name="connsiteY34" fmla="*/ 1150075 h 1176580"/>
              <a:gd name="connsiteX35" fmla="*/ 1987826 w 3299791"/>
              <a:gd name="connsiteY35" fmla="*/ 1123571 h 1176580"/>
              <a:gd name="connsiteX36" fmla="*/ 2054086 w 3299791"/>
              <a:gd name="connsiteY36" fmla="*/ 1083814 h 1176580"/>
              <a:gd name="connsiteX37" fmla="*/ 2133600 w 3299791"/>
              <a:gd name="connsiteY37" fmla="*/ 991049 h 1176580"/>
              <a:gd name="connsiteX38" fmla="*/ 2120347 w 3299791"/>
              <a:gd name="connsiteY38" fmla="*/ 779014 h 1176580"/>
              <a:gd name="connsiteX39" fmla="*/ 2067339 w 3299791"/>
              <a:gd name="connsiteY39" fmla="*/ 646493 h 1176580"/>
              <a:gd name="connsiteX40" fmla="*/ 2054086 w 3299791"/>
              <a:gd name="connsiteY40" fmla="*/ 606736 h 1176580"/>
              <a:gd name="connsiteX41" fmla="*/ 2001078 w 3299791"/>
              <a:gd name="connsiteY41" fmla="*/ 500719 h 1176580"/>
              <a:gd name="connsiteX42" fmla="*/ 1987826 w 3299791"/>
              <a:gd name="connsiteY42" fmla="*/ 421206 h 1176580"/>
              <a:gd name="connsiteX43" fmla="*/ 1974573 w 3299791"/>
              <a:gd name="connsiteY43" fmla="*/ 354945 h 1176580"/>
              <a:gd name="connsiteX44" fmla="*/ 2027582 w 3299791"/>
              <a:gd name="connsiteY44" fmla="*/ 169414 h 1176580"/>
              <a:gd name="connsiteX45" fmla="*/ 2173356 w 3299791"/>
              <a:gd name="connsiteY45" fmla="*/ 129658 h 1176580"/>
              <a:gd name="connsiteX46" fmla="*/ 2491408 w 3299791"/>
              <a:gd name="connsiteY46" fmla="*/ 142910 h 1176580"/>
              <a:gd name="connsiteX47" fmla="*/ 2517913 w 3299791"/>
              <a:gd name="connsiteY47" fmla="*/ 195919 h 1176580"/>
              <a:gd name="connsiteX48" fmla="*/ 2557669 w 3299791"/>
              <a:gd name="connsiteY48" fmla="*/ 301936 h 1176580"/>
              <a:gd name="connsiteX49" fmla="*/ 2570921 w 3299791"/>
              <a:gd name="connsiteY49" fmla="*/ 341693 h 1176580"/>
              <a:gd name="connsiteX50" fmla="*/ 2597426 w 3299791"/>
              <a:gd name="connsiteY50" fmla="*/ 447710 h 1176580"/>
              <a:gd name="connsiteX51" fmla="*/ 2610678 w 3299791"/>
              <a:gd name="connsiteY51" fmla="*/ 500719 h 1176580"/>
              <a:gd name="connsiteX52" fmla="*/ 2650434 w 3299791"/>
              <a:gd name="connsiteY52" fmla="*/ 686249 h 1176580"/>
              <a:gd name="connsiteX53" fmla="*/ 2676939 w 3299791"/>
              <a:gd name="connsiteY53" fmla="*/ 765762 h 1176580"/>
              <a:gd name="connsiteX54" fmla="*/ 2743200 w 3299791"/>
              <a:gd name="connsiteY54" fmla="*/ 845275 h 1176580"/>
              <a:gd name="connsiteX55" fmla="*/ 2769704 w 3299791"/>
              <a:gd name="connsiteY55" fmla="*/ 885032 h 1176580"/>
              <a:gd name="connsiteX56" fmla="*/ 2902226 w 3299791"/>
              <a:gd name="connsiteY56" fmla="*/ 938040 h 1176580"/>
              <a:gd name="connsiteX57" fmla="*/ 3273286 w 3299791"/>
              <a:gd name="connsiteY57" fmla="*/ 898284 h 1176580"/>
              <a:gd name="connsiteX58" fmla="*/ 3299791 w 3299791"/>
              <a:gd name="connsiteY58" fmla="*/ 871780 h 1176580"/>
              <a:gd name="connsiteX59" fmla="*/ 3286539 w 3299791"/>
              <a:gd name="connsiteY59" fmla="*/ 434458 h 1176580"/>
              <a:gd name="connsiteX60" fmla="*/ 3273286 w 3299791"/>
              <a:gd name="connsiteY60" fmla="*/ 394701 h 1176580"/>
              <a:gd name="connsiteX61" fmla="*/ 3260034 w 3299791"/>
              <a:gd name="connsiteY61" fmla="*/ 301936 h 11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299791" h="1176580">
                <a:moveTo>
                  <a:pt x="119269" y="566980"/>
                </a:moveTo>
                <a:cubicBezTo>
                  <a:pt x="97182" y="540476"/>
                  <a:pt x="72146" y="516174"/>
                  <a:pt x="53008" y="487467"/>
                </a:cubicBezTo>
                <a:cubicBezTo>
                  <a:pt x="45259" y="475844"/>
                  <a:pt x="44661" y="460790"/>
                  <a:pt x="39756" y="447710"/>
                </a:cubicBezTo>
                <a:cubicBezTo>
                  <a:pt x="2396" y="348081"/>
                  <a:pt x="20276" y="416568"/>
                  <a:pt x="0" y="315188"/>
                </a:cubicBezTo>
                <a:cubicBezTo>
                  <a:pt x="8835" y="266597"/>
                  <a:pt x="9163" y="215657"/>
                  <a:pt x="26504" y="169414"/>
                </a:cubicBezTo>
                <a:cubicBezTo>
                  <a:pt x="36436" y="142930"/>
                  <a:pt x="59512" y="123154"/>
                  <a:pt x="79513" y="103153"/>
                </a:cubicBezTo>
                <a:cubicBezTo>
                  <a:pt x="121536" y="61130"/>
                  <a:pt x="144342" y="58668"/>
                  <a:pt x="198782" y="36893"/>
                </a:cubicBezTo>
                <a:cubicBezTo>
                  <a:pt x="287130" y="41310"/>
                  <a:pt x="376051" y="39173"/>
                  <a:pt x="463826" y="50145"/>
                </a:cubicBezTo>
                <a:cubicBezTo>
                  <a:pt x="483428" y="52595"/>
                  <a:pt x="501408" y="64308"/>
                  <a:pt x="516834" y="76649"/>
                </a:cubicBezTo>
                <a:cubicBezTo>
                  <a:pt x="546103" y="100064"/>
                  <a:pt x="596347" y="156162"/>
                  <a:pt x="596347" y="156162"/>
                </a:cubicBezTo>
                <a:cubicBezTo>
                  <a:pt x="605936" y="213693"/>
                  <a:pt x="610506" y="246379"/>
                  <a:pt x="622852" y="301936"/>
                </a:cubicBezTo>
                <a:cubicBezTo>
                  <a:pt x="626803" y="319716"/>
                  <a:pt x="631687" y="337275"/>
                  <a:pt x="636104" y="354945"/>
                </a:cubicBezTo>
                <a:cubicBezTo>
                  <a:pt x="640521" y="500719"/>
                  <a:pt x="638171" y="646856"/>
                  <a:pt x="649356" y="792267"/>
                </a:cubicBezTo>
                <a:cubicBezTo>
                  <a:pt x="651499" y="820123"/>
                  <a:pt x="661053" y="848089"/>
                  <a:pt x="675860" y="871780"/>
                </a:cubicBezTo>
                <a:cubicBezTo>
                  <a:pt x="684301" y="885286"/>
                  <a:pt x="702365" y="889449"/>
                  <a:pt x="715617" y="898284"/>
                </a:cubicBezTo>
                <a:cubicBezTo>
                  <a:pt x="728869" y="915954"/>
                  <a:pt x="738603" y="936919"/>
                  <a:pt x="755373" y="951293"/>
                </a:cubicBezTo>
                <a:cubicBezTo>
                  <a:pt x="783907" y="975751"/>
                  <a:pt x="826800" y="982402"/>
                  <a:pt x="861391" y="991049"/>
                </a:cubicBezTo>
                <a:cubicBezTo>
                  <a:pt x="931112" y="974960"/>
                  <a:pt x="1033022" y="975923"/>
                  <a:pt x="1086678" y="911536"/>
                </a:cubicBezTo>
                <a:cubicBezTo>
                  <a:pt x="1097402" y="898667"/>
                  <a:pt x="1112753" y="807666"/>
                  <a:pt x="1113182" y="805519"/>
                </a:cubicBezTo>
                <a:cubicBezTo>
                  <a:pt x="1108535" y="754396"/>
                  <a:pt x="1101873" y="641011"/>
                  <a:pt x="1086678" y="580232"/>
                </a:cubicBezTo>
                <a:cubicBezTo>
                  <a:pt x="1060910" y="477161"/>
                  <a:pt x="1061946" y="520878"/>
                  <a:pt x="1020417" y="421206"/>
                </a:cubicBezTo>
                <a:cubicBezTo>
                  <a:pt x="994551" y="359128"/>
                  <a:pt x="993135" y="337804"/>
                  <a:pt x="980660" y="275432"/>
                </a:cubicBezTo>
                <a:cubicBezTo>
                  <a:pt x="995948" y="188803"/>
                  <a:pt x="962658" y="60209"/>
                  <a:pt x="1060173" y="23640"/>
                </a:cubicBezTo>
                <a:cubicBezTo>
                  <a:pt x="1081263" y="15731"/>
                  <a:pt x="1104347" y="14805"/>
                  <a:pt x="1126434" y="10388"/>
                </a:cubicBezTo>
                <a:cubicBezTo>
                  <a:pt x="1240667" y="14196"/>
                  <a:pt x="1450558" y="-34155"/>
                  <a:pt x="1577008" y="50145"/>
                </a:cubicBezTo>
                <a:cubicBezTo>
                  <a:pt x="1587404" y="57076"/>
                  <a:pt x="1594678" y="67814"/>
                  <a:pt x="1603513" y="76649"/>
                </a:cubicBezTo>
                <a:cubicBezTo>
                  <a:pt x="1666594" y="202813"/>
                  <a:pt x="1648772" y="143924"/>
                  <a:pt x="1669773" y="248927"/>
                </a:cubicBezTo>
                <a:cubicBezTo>
                  <a:pt x="1665356" y="385866"/>
                  <a:pt x="1663916" y="522934"/>
                  <a:pt x="1656521" y="659745"/>
                </a:cubicBezTo>
                <a:cubicBezTo>
                  <a:pt x="1655071" y="686576"/>
                  <a:pt x="1650339" y="713335"/>
                  <a:pt x="1643269" y="739258"/>
                </a:cubicBezTo>
                <a:cubicBezTo>
                  <a:pt x="1637010" y="762208"/>
                  <a:pt x="1625118" y="783245"/>
                  <a:pt x="1616765" y="805519"/>
                </a:cubicBezTo>
                <a:cubicBezTo>
                  <a:pt x="1611860" y="818598"/>
                  <a:pt x="1607930" y="832023"/>
                  <a:pt x="1603513" y="845275"/>
                </a:cubicBezTo>
                <a:cubicBezTo>
                  <a:pt x="1609116" y="940525"/>
                  <a:pt x="1585437" y="1042607"/>
                  <a:pt x="1643269" y="1123571"/>
                </a:cubicBezTo>
                <a:cubicBezTo>
                  <a:pt x="1654162" y="1138821"/>
                  <a:pt x="1666263" y="1154946"/>
                  <a:pt x="1683026" y="1163327"/>
                </a:cubicBezTo>
                <a:cubicBezTo>
                  <a:pt x="1703172" y="1173400"/>
                  <a:pt x="1727199" y="1172162"/>
                  <a:pt x="1749286" y="1176580"/>
                </a:cubicBezTo>
                <a:cubicBezTo>
                  <a:pt x="1819964" y="1167745"/>
                  <a:pt x="1891789" y="1165527"/>
                  <a:pt x="1961321" y="1150075"/>
                </a:cubicBezTo>
                <a:cubicBezTo>
                  <a:pt x="1973518" y="1147365"/>
                  <a:pt x="1977659" y="1130833"/>
                  <a:pt x="1987826" y="1123571"/>
                </a:cubicBezTo>
                <a:cubicBezTo>
                  <a:pt x="2008786" y="1108600"/>
                  <a:pt x="2033754" y="1099628"/>
                  <a:pt x="2054086" y="1083814"/>
                </a:cubicBezTo>
                <a:cubicBezTo>
                  <a:pt x="2098583" y="1049205"/>
                  <a:pt x="2105838" y="1032692"/>
                  <a:pt x="2133600" y="991049"/>
                </a:cubicBezTo>
                <a:cubicBezTo>
                  <a:pt x="2129182" y="920371"/>
                  <a:pt x="2129915" y="849181"/>
                  <a:pt x="2120347" y="779014"/>
                </a:cubicBezTo>
                <a:cubicBezTo>
                  <a:pt x="2112303" y="720027"/>
                  <a:pt x="2088867" y="696724"/>
                  <a:pt x="2067339" y="646493"/>
                </a:cubicBezTo>
                <a:cubicBezTo>
                  <a:pt x="2061836" y="633653"/>
                  <a:pt x="2059867" y="619453"/>
                  <a:pt x="2054086" y="606736"/>
                </a:cubicBezTo>
                <a:cubicBezTo>
                  <a:pt x="2037737" y="570767"/>
                  <a:pt x="2001078" y="500719"/>
                  <a:pt x="2001078" y="500719"/>
                </a:cubicBezTo>
                <a:cubicBezTo>
                  <a:pt x="1996661" y="474215"/>
                  <a:pt x="1992633" y="447642"/>
                  <a:pt x="1987826" y="421206"/>
                </a:cubicBezTo>
                <a:cubicBezTo>
                  <a:pt x="1983797" y="399045"/>
                  <a:pt x="1974573" y="377469"/>
                  <a:pt x="1974573" y="354945"/>
                </a:cubicBezTo>
                <a:cubicBezTo>
                  <a:pt x="1974573" y="272350"/>
                  <a:pt x="1959068" y="212236"/>
                  <a:pt x="2027582" y="169414"/>
                </a:cubicBezTo>
                <a:cubicBezTo>
                  <a:pt x="2074014" y="140394"/>
                  <a:pt x="2120955" y="138391"/>
                  <a:pt x="2173356" y="129658"/>
                </a:cubicBezTo>
                <a:lnTo>
                  <a:pt x="2491408" y="142910"/>
                </a:lnTo>
                <a:cubicBezTo>
                  <a:pt x="2510808" y="146641"/>
                  <a:pt x="2510315" y="177683"/>
                  <a:pt x="2517913" y="195919"/>
                </a:cubicBezTo>
                <a:cubicBezTo>
                  <a:pt x="2532429" y="230758"/>
                  <a:pt x="2544771" y="266466"/>
                  <a:pt x="2557669" y="301936"/>
                </a:cubicBezTo>
                <a:cubicBezTo>
                  <a:pt x="2562443" y="315064"/>
                  <a:pt x="2567245" y="328216"/>
                  <a:pt x="2570921" y="341693"/>
                </a:cubicBezTo>
                <a:cubicBezTo>
                  <a:pt x="2580506" y="376836"/>
                  <a:pt x="2588591" y="412371"/>
                  <a:pt x="2597426" y="447710"/>
                </a:cubicBezTo>
                <a:lnTo>
                  <a:pt x="2610678" y="500719"/>
                </a:lnTo>
                <a:cubicBezTo>
                  <a:pt x="2626059" y="562243"/>
                  <a:pt x="2632198" y="625462"/>
                  <a:pt x="2650434" y="686249"/>
                </a:cubicBezTo>
                <a:cubicBezTo>
                  <a:pt x="2658462" y="713009"/>
                  <a:pt x="2668104" y="739258"/>
                  <a:pt x="2676939" y="765762"/>
                </a:cubicBezTo>
                <a:cubicBezTo>
                  <a:pt x="2689829" y="804432"/>
                  <a:pt x="2720515" y="816919"/>
                  <a:pt x="2743200" y="845275"/>
                </a:cubicBezTo>
                <a:cubicBezTo>
                  <a:pt x="2753150" y="857712"/>
                  <a:pt x="2756962" y="875476"/>
                  <a:pt x="2769704" y="885032"/>
                </a:cubicBezTo>
                <a:cubicBezTo>
                  <a:pt x="2817605" y="920958"/>
                  <a:pt x="2849912" y="924962"/>
                  <a:pt x="2902226" y="938040"/>
                </a:cubicBezTo>
                <a:cubicBezTo>
                  <a:pt x="3089100" y="930565"/>
                  <a:pt x="3164676" y="985171"/>
                  <a:pt x="3273286" y="898284"/>
                </a:cubicBezTo>
                <a:cubicBezTo>
                  <a:pt x="3283042" y="890479"/>
                  <a:pt x="3290956" y="880615"/>
                  <a:pt x="3299791" y="871780"/>
                </a:cubicBezTo>
                <a:cubicBezTo>
                  <a:pt x="3295374" y="726006"/>
                  <a:pt x="3294629" y="580074"/>
                  <a:pt x="3286539" y="434458"/>
                </a:cubicBezTo>
                <a:cubicBezTo>
                  <a:pt x="3285764" y="420510"/>
                  <a:pt x="3276674" y="408253"/>
                  <a:pt x="3273286" y="394701"/>
                </a:cubicBezTo>
                <a:cubicBezTo>
                  <a:pt x="3258301" y="334764"/>
                  <a:pt x="3260034" y="345086"/>
                  <a:pt x="3260034" y="301936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8020" y="5013176"/>
            <a:ext cx="3724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Контраст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500" y="4786313"/>
            <a:ext cx="1724025" cy="12525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3" y="5072063"/>
            <a:ext cx="661987" cy="6302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>
            <a:off x="7035800" y="4532313"/>
            <a:ext cx="19526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122" y="1344296"/>
            <a:ext cx="76915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Изображать можно пятном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 t="10344" r="37679"/>
          <a:stretch>
            <a:fillRect/>
          </a:stretch>
        </p:blipFill>
        <p:spPr bwMode="auto">
          <a:xfrm>
            <a:off x="3132138" y="2735263"/>
            <a:ext cx="26797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резентация изо.картинки\игорь грабарь рябина и береза.осень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15616" y="0"/>
            <a:ext cx="7155968" cy="58148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326605" y="5589240"/>
            <a:ext cx="473398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Игорь Грабарь.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Осень. Рябина и берёза.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я изо.картинки\яблоки. игорь грабарь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424637" y="271975"/>
            <a:ext cx="4555797" cy="56594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310321" y="5733256"/>
            <a:ext cx="294484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Игорь Грабарь.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Яблоки.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95701"/>
            <a:ext cx="8424936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Изображать можно линией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50000" b="50000"/>
          <a:stretch>
            <a:fillRect/>
          </a:stretch>
        </p:blipFill>
        <p:spPr bwMode="auto">
          <a:xfrm>
            <a:off x="3049588" y="2924175"/>
            <a:ext cx="2971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резентация изо.картинки\пабло пикассо голубь мира.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523875"/>
            <a:ext cx="4556125" cy="5208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843018" y="5733256"/>
            <a:ext cx="54579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Пабло Пикассо. Голубь мира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презентация изо.картинки\линии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563888" y="2636912"/>
            <a:ext cx="5452864" cy="40896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8" name="Picture 2" descr="F:\презентация изо.картинки\линии1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b="10000"/>
          <a:stretch/>
        </p:blipFill>
        <p:spPr bwMode="auto">
          <a:xfrm>
            <a:off x="251520" y="188640"/>
            <a:ext cx="4674357" cy="31551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ентация изо.картинки\изо 009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195736" y="260648"/>
            <a:ext cx="4824536" cy="64766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52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2012-10-16T15:16:10Z</dcterms:created>
  <dcterms:modified xsi:type="dcterms:W3CDTF">2012-11-25T06:07:02Z</dcterms:modified>
</cp:coreProperties>
</file>