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B0B2-FF19-4BF5-AEDE-024290155E51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3&amp;ed=1&amp;text=%D1%85%D0%BE%D1%85%D0%BB%D0%BE%D0%BC%D0%B0%20%D1%83%D0%B7%D0%BE%D1%80%D1%8B&amp;spsite=artshop.nnov.ru&amp;img_url=artshop.nnov.ru/images/patterns/khokhloma-pattern-001.gif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31&amp;ed=1&amp;text=%D0%B3%D0%B6%D0%B5%D0%BB%D1%8C%D1%81%D0%BA%D0%B0%D1%8F%20%D1%80%D0%BE%D1%81%D0%BF%D0%B8%D1%81%D1%8C&amp;spsite=fake-000-5442601.ru&amp;img_url=www.gzhel.ru/spaw/images/lib1/skazbig.jpg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ed=1&amp;text=%D1%85%D0%BE%D1%85%D0%BB%D0%BE%D0%BC%D0%B0%20%D1%83%D0%B7%D0%BE%D1%80%D1%8B&amp;spsite=fake-026-81064.ru&amp;img_url=scarlet.ucoz.ru/_nw/4/72330.jpg&amp;rpt=simage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9&amp;ed=1&amp;text=%D1%85%D0%BE%D1%85%D0%BB%D0%BE%D0%BC%D0%B0%20%D1%83%D0%B7%D0%BE%D1%80%D1%8B&amp;spsite=www.drive2.ru&amp;img_url=images.drive2.ru/user.blog.photos/1840/000/000/009/3cf/88cb4899bbd066c0-original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p=2&amp;ed=1&amp;text=%D1%85%D0%BE%D1%85%D0%BB%D0%BE%D0%BC%D0%B0%20%D1%83%D0%B7%D0%BE%D1%80%D1%8B&amp;spsite=fake-016-414282.ru&amp;img_url=26311s001.edusite.ru/images/xoxloma.jpg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ed=1&amp;text=%D0%B3%D0%B6%D0%B5%D0%BB%D1%8C%D1%81%D0%BA%D0%B0%D1%8F%20%D1%80%D0%BE%D1%81%D0%BF%D0%B8%D1%81%D1%8C&amp;spsite=lori.ru&amp;img_url=lori.ru/images/0000165265-preview.jpg&amp;rpt=simag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13&amp;ed=1&amp;text=%D0%B3%D0%B6%D0%B5%D0%BB%D1%8C%D1%81%D0%BA%D0%B0%D1%8F%20%D1%80%D0%BE%D1%81%D0%BF%D0%B8%D1%81%D1%8C&amp;spsite=www.sarov.net&amp;img_url=zavitok.rukodelof.ru/statya3/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p=1&amp;ed=1&amp;text=%D0%B3%D0%B6%D0%B5%D0%BB%D1%8C%D1%81%D0%BA%D0%B0%D1%8F%20%D1%80%D0%BE%D1%81%D0%BF%D0%B8%D1%81%D1%8C&amp;spsite=epi.kgn.ru&amp;img_url=epi.kgn.ru/afina/Pic/akril/gjel_my.jpg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11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6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0&amp;ed=1&amp;text=%D1%85%D0%BE%D1%85%D0%BB%D0%BE%D0%BC%D0%B0%20%D1%83%D0%B7%D0%BE%D1%80%D1%8B&amp;spsite=fake-006-86116.ru&amp;img_url=www.stihi.ru/pics/2008/10/27/37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9&amp;ed=1&amp;text=%D0%B3%D0%B6%D0%B5%D0%BB%D1%8C%D1%81%D0%BA%D0%B0%D1%8F%20%D1%80%D0%BE%D1%81%D0%BF%D0%B8%D1%81%D1%8C&amp;spsite=fake-011-323226.ru&amp;img_url=www.posezonam.ru/img/big/166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9&amp;ed=1&amp;text=%D0%B3%D0%B6%D0%B5%D0%BB%D1%8C%D1%81%D0%BA%D0%B0%D1%8F%20%D1%80%D0%BE%D1%81%D0%BF%D0%B8%D1%81%D1%8C&amp;spsite=www.ru.all-biz.info&amp;img_url=www.krez.ru/cat_image/275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15&amp;ed=1&amp;text=%D0%B3%D0%B6%D0%B5%D0%BB%D1%8C%D1%81%D0%BA%D0%B0%D1%8F%20%D1%80%D0%BE%D1%81%D0%BF%D0%B8%D1%81%D1%8C&amp;spsite=www.krez.ru&amp;img_url=www.krez.ru/cat_image/73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28&amp;ed=1&amp;text=%D0%B3%D0%B6%D0%B5%D0%BB%D1%8C%D1%81%D0%BA%D0%B0%D1%8F%20%D1%80%D0%BE%D1%81%D0%BF%D0%B8%D1%81%D1%8C&amp;spsite=fotki.yandex.ru&amp;img_url=img-fotki.yandex.ru/get/5/tatsh2008.7/0_4919_b689d224_XL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78608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Промыслы России</a:t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Гжель и Хохлома</a:t>
            </a:r>
            <a:endParaRPr lang="ru-RU" sz="54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" name="Рисунок 3" descr="http://im2-tub.yandex.net/i?id=135109301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14752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37806814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64331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4395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Травка» - это тонкие, легкие мазки кисти, сквозь которые мерцает золото фона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«Письмо под листок» - отличается от травки более крупными мазками, образующими формы овальных листочков, круглых ягодок. </a:t>
            </a:r>
          </a:p>
          <a:p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3114005" cy="2786082"/>
          </a:xfrm>
          <a:prstGeom prst="rect">
            <a:avLst/>
          </a:prstGeom>
        </p:spPr>
      </p:pic>
      <p:pic>
        <p:nvPicPr>
          <p:cNvPr id="5" name="Рисунок 4" descr="http://im0-tub.yandex.net/i?id=74305702&amp;tov=0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643050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Кудрина» - это роспись, в которой формы листиков, цветов создаются кистью из круглящихся завитков.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«Махаон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этот жаркий цветок с черными и золотистыми тычинками, усиками, так и хочется назвать бабочкой – махаоном. Он широко распахнул свои лепестки, взмахнулими и вот – вот улетит</a:t>
            </a:r>
            <a:r>
              <a:rPr lang="ru-RU" dirty="0"/>
              <a:t>. </a:t>
            </a:r>
          </a:p>
        </p:txBody>
      </p:sp>
      <p:pic>
        <p:nvPicPr>
          <p:cNvPr id="4" name="Рисунок 3" descr="http://im0-tub.yandex.net/i?id=53914204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64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.yandex.net/i?id=3299062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428736"/>
            <a:ext cx="328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572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«Розан» - нанесение толстой кисточкой широкими мазками силуэта цветка, при этом нажим кисти идет на внешнюю часть, внутри рисуется круг, тычинки.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«Бутон» - состоит из круга и трех – четырех небольших мазков с одной стороны, внутри круга обычно оставляют блик – белое пятно. </a:t>
            </a:r>
          </a:p>
          <a:p>
            <a:endParaRPr lang="ru-RU" dirty="0"/>
          </a:p>
        </p:txBody>
      </p:sp>
      <p:pic>
        <p:nvPicPr>
          <p:cNvPr id="4" name="Рисунок 3" descr="Тарелка сине-белого цвета с цветочным орнамент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.yandex.net/i?id=58916262&amp;tov=4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78"/>
            <a:ext cx="302325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57229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Листок» - это рисунок в виде листьев акации и листьев розы с усиком на конце, контур, прожилки обводят темной краской.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«Паутинка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тонкой кисточкой наносится сеточка из голубой краски, в середине каждого звена могут быть более темные точки. </a:t>
            </a:r>
          </a:p>
          <a:p>
            <a:endParaRPr lang="ru-RU" dirty="0"/>
          </a:p>
        </p:txBody>
      </p:sp>
      <p:pic>
        <p:nvPicPr>
          <p:cNvPr id="4" name="Рисунок 3" descr="http://im5-tub.yandex.net/i?id=117180140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14327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99989784&amp;tov=8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428868"/>
            <a:ext cx="2965462" cy="269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928933"/>
          <a:ext cx="6286545" cy="335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15"/>
                <a:gridCol w="2095515"/>
                <a:gridCol w="2095515"/>
              </a:tblGrid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Гжель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Хохлома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Глина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Дерево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Посуда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Огонь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Краски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Белый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Голубой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Черный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Фантазия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Гже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2643206" cy="24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nashipodarki.ru/images/DSCN1211_thumb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57166"/>
            <a:ext cx="316738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Выросла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золтая травка на ложке.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Распустился красный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цветок – мальва на плошке.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Ягода клюква созрела на поварешке.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И клюет эту ягоду хохлатая птица – золотое перо.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www.nashipodarki.ru/images/DSCN1259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928802"/>
            <a:ext cx="40005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61_thumb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8"/>
            <a:ext cx="392909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   Вот лежат россыпью ложки, прижались боками чашки и бочонки, сахарницы, стоят блюда. Вся эта домашняя утварь, выточенная из дерева, веселит глаз затейливым узором.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Откуда же взялась вся эта красота?</a:t>
            </a:r>
            <a:endParaRPr lang="ru-RU" sz="2800" dirty="0"/>
          </a:p>
        </p:txBody>
      </p:sp>
      <p:pic>
        <p:nvPicPr>
          <p:cNvPr id="4" name="Рисунок 3" descr="Хохлом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Близ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Нижнего Новгорода, среди заволжских деревень раскинулось большое старинное село Хохлома, расположенное на берегу Волги.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Жители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села издавна занимались разными ремёслами, в том числе изготовлением деревянной посуды и домашней утвари. На волжские ярмарки приезжали купцы со всех концов Руси и даже иноземцы. </a:t>
            </a:r>
            <a:endParaRPr lang="ru-RU" sz="2800" dirty="0"/>
          </a:p>
        </p:txBody>
      </p:sp>
      <p:pic>
        <p:nvPicPr>
          <p:cNvPr id="4" name="Рисунок 3" descr="http://www.nashipodarki.ru/images/DSCN1249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857628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48_thum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857628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14" y="-45719"/>
            <a:ext cx="3811933" cy="1885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725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Огромным спросом пользовалась их деревянная посуда, расписанная в красные, чёрные и золотые цвета, украшенная стеблями, цветами и ягодами.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Золотая хохлома развозилась по всей России. Доходила она и до Средней Азии, Турции, Индии и Европы, заслужив всемирную славу.</a:t>
            </a:r>
          </a:p>
          <a:p>
            <a:endParaRPr lang="ru-RU" dirty="0"/>
          </a:p>
        </p:txBody>
      </p:sp>
      <p:pic>
        <p:nvPicPr>
          <p:cNvPr id="4" name="Рисунок 3" descr="http://im0-tub.yandex.net/i?id=3299151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42918"/>
            <a:ext cx="4105617" cy="29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Жили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– были в селе Гжель, что под Москвой, гончары- умелые, искусные мастера. Добывали они белую глину и делали из нее посуду.</a:t>
            </a:r>
          </a:p>
          <a:p>
            <a:pPr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Однажды заглянула в окно к Гончару Зима, да и ахнула: стоит посуда белая блестящая тонкая, аж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светится.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http://im2-tub.yandex.net/i?id=1515532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35798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Целых три месяца наблюдала Зима за работой умельцев и решила забрать их с собой. Отказались мастера. Обозлилась Зима, завьюжила, дохнула холодом небывалым. Покрылась посуда инеем. А гончары растопили печи по – жарче да посмеиваются над Зимушкой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4" name="Рисунок 3" descr="http://im3-tub.yandex.net/i?id=1020635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.yandex.net/i?id=1661460&amp;tov=3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 посуда оттаяла, и появились на ней рисунки невиданные: синие бутоны и распустившиеся розы, голубые листочки с серебристыми прожилками, а вот кисть смородины и рядом – фиолетовый одуванчик и паутинка с капелькой росы.</a:t>
            </a:r>
            <a:endParaRPr lang="ru-RU" sz="2800" dirty="0"/>
          </a:p>
        </p:txBody>
      </p:sp>
      <p:pic>
        <p:nvPicPr>
          <p:cNvPr id="4" name="Рисунок 3" descr="http://im5-tub.yandex.net/i?id=5296019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928934"/>
            <a:ext cx="53578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Экономя золото, иконописцы Древней Руси придумали закрашивать фон серебром или тертым алюминием. А потом покрывали лаком из льняного масла и ставили в печь. Под влиянием температуры лак становился золотистого цвета, и просвечивающееся серебро тоже становилось золотистым.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8" name="Рисунок 7" descr="http://www.nashipodarki.ru/images/DSCN1226_thum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57562"/>
            <a:ext cx="457203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69BACF"/>
      </a:dk1>
      <a:lt1>
        <a:srgbClr val="9BD1DF"/>
      </a:lt1>
      <a:dk2>
        <a:srgbClr val="6565FF"/>
      </a:dk2>
      <a:lt2>
        <a:srgbClr val="32859A"/>
      </a:lt2>
      <a:accent1>
        <a:srgbClr val="4CADC5"/>
      </a:accent1>
      <a:accent2>
        <a:srgbClr val="2C778A"/>
      </a:accent2>
      <a:accent3>
        <a:srgbClr val="9BBB59"/>
      </a:accent3>
      <a:accent4>
        <a:srgbClr val="8064A2"/>
      </a:accent4>
      <a:accent5>
        <a:srgbClr val="6565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568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Промыслы России  Гжель и Хохлома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Промыслы России Гжель и Хохлома</dc:title>
  <dc:creator>Ирина</dc:creator>
  <cp:lastModifiedBy>user</cp:lastModifiedBy>
  <cp:revision>10</cp:revision>
  <dcterms:created xsi:type="dcterms:W3CDTF">2009-11-18T20:51:56Z</dcterms:created>
  <dcterms:modified xsi:type="dcterms:W3CDTF">2012-09-28T10:33:14Z</dcterms:modified>
</cp:coreProperties>
</file>