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94444-CDD3-4E0C-BB0B-B243A6ADC443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67473-D6A9-4D0F-8367-82EE47C48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191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67473-D6A9-4D0F-8367-82EE47C48E2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18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4435-9D1A-4028-AB67-4CF6A1719382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0DA8C7-D4C1-44F7-A556-95C7C66B6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4435-9D1A-4028-AB67-4CF6A1719382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A8C7-D4C1-44F7-A556-95C7C66B6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4435-9D1A-4028-AB67-4CF6A1719382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A8C7-D4C1-44F7-A556-95C7C66B6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4435-9D1A-4028-AB67-4CF6A1719382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0DA8C7-D4C1-44F7-A556-95C7C66B6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4435-9D1A-4028-AB67-4CF6A1719382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A8C7-D4C1-44F7-A556-95C7C66B6D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4435-9D1A-4028-AB67-4CF6A1719382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A8C7-D4C1-44F7-A556-95C7C66B6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4435-9D1A-4028-AB67-4CF6A1719382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80DA8C7-D4C1-44F7-A556-95C7C66B6DF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4435-9D1A-4028-AB67-4CF6A1719382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A8C7-D4C1-44F7-A556-95C7C66B6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4435-9D1A-4028-AB67-4CF6A1719382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A8C7-D4C1-44F7-A556-95C7C66B6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4435-9D1A-4028-AB67-4CF6A1719382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A8C7-D4C1-44F7-A556-95C7C66B6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4435-9D1A-4028-AB67-4CF6A1719382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A8C7-D4C1-44F7-A556-95C7C66B6DF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034435-9D1A-4028-AB67-4CF6A1719382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0DA8C7-D4C1-44F7-A556-95C7C66B6DF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adikal.ru/F/i034.radikal.ru/0802/4d/dc26e46b59fa.jpg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adikal.ru/F/i024.radikal.ru/0802/79/c67b5d2629f1.jpg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://radikal.ru/F/i003.radikal.ru/0802/62/126f9e421e81.jpg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adikal.ru/F/i013.radikal.ru/0802/95/2343803c6b49.jpg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radikal.ru/F/i014.radikal.ru/0802/c1/3415ccc2a778.jpg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03648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Роспись по дереву </a:t>
            </a:r>
            <a:br>
              <a:rPr lang="ru-RU" sz="4800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</a:br>
            <a:r>
              <a:rPr lang="ru-RU" sz="4800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ГОРОДЕЦ </a:t>
            </a:r>
            <a:br>
              <a:rPr lang="ru-RU" sz="4800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</a:b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Объект 5" descr="http://technomagia.ucoz.ru/_fr/1/s9985916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916832"/>
            <a:ext cx="3033701" cy="43073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089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435280" cy="5132040"/>
          </a:xfrm>
        </p:spPr>
        <p:txBody>
          <a:bodyPr>
            <a:normAutofit/>
          </a:bodyPr>
          <a:lstStyle/>
          <a:p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Хочу познакомить вас с красотой и богатством народных традиций в росписи дерева, приобщить к ним через самостоятельное творчество по большей части для души. Но для начала придётся просто копировать (повторять). </a:t>
            </a:r>
            <a:b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Копирование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– обязательный момент в изучении росписи. Для кого-то оно становиться только этапом, а кто-то останавливается на нём. </a:t>
            </a:r>
            <a:b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Для тех, кто хочет глубже проникнуться традициями, приёмами и техникой росписи по дереву, предлагаю пролистать выложенные мной книги по данной теме. </a:t>
            </a:r>
            <a:b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</a:rPr>
              <a:t>Расписаные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городецкой росписью разделочные доски смотрятся очень эффектно. Распишите и подарите своим близким на 8 марта. </a:t>
            </a:r>
          </a:p>
        </p:txBody>
      </p:sp>
    </p:spTree>
    <p:extLst>
      <p:ext uri="{BB962C8B-B14F-4D97-AF65-F5344CB8AC3E}">
        <p14:creationId xmlns:p14="http://schemas.microsoft.com/office/powerpoint/2010/main" val="4242206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5"/>
            <a:ext cx="849694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Нам понадобятся: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Кисти беличьи или колонковые № 1 – для контурной работы и № 2 - для </a:t>
            </a:r>
            <a:r>
              <a:rPr lang="ru-RU" i="1" dirty="0" err="1" smtClean="0">
                <a:solidFill>
                  <a:schemeClr val="accent6">
                    <a:lumMod val="75000"/>
                  </a:schemeClr>
                </a:solidFill>
              </a:rPr>
              <a:t>замалёвки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Гуашь художественная ( можно заменить акриловой или темперной краской), + баночка с водой.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Плотный лист бумаги или изделие, которое хотите расписать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(предварительно </a:t>
            </a:r>
            <a:r>
              <a:rPr lang="ru-RU" i="1" dirty="0" err="1" smtClean="0">
                <a:solidFill>
                  <a:schemeClr val="accent6">
                    <a:lumMod val="75000"/>
                  </a:schemeClr>
                </a:solidFill>
              </a:rPr>
              <a:t>пошкуреное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Карандаш, ластик, линейка.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Шаблоны, вырезанные из картона – круги разного диаметра. У меня - 5,5 см - большой ; 4 см - средний; 2 см - малый. 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420875"/>
            <a:ext cx="61926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Для чего нужны шаблоны? Все цветы в Городецкой росписи основаны на окружностях. Чтобы не возиться с циркулем, проще обводить шаблоны, а на деревянном изделии циркуль и вовсе не приемлем, он оставит след от иглы. </a:t>
            </a:r>
          </a:p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картинки обязательно увеличивайте, а то карандашный набросок плохо видно. 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http://i034.radikal.ru/0802/4d/dc26e46b59fat.jpg">
            <a:hlinkClick r:id="rId2" tgtFrame="&quot;_blank&quot;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46"/>
          <a:stretch/>
        </p:blipFill>
        <p:spPr bwMode="auto">
          <a:xfrm>
            <a:off x="5940152" y="4149080"/>
            <a:ext cx="2434580" cy="15959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1959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4441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Элементы Городецкой росписи: </a:t>
            </a:r>
            <a:endParaRPr lang="ru-RU" sz="2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807114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Розан, иначе купавка – самый крупный цветок ; </a:t>
            </a:r>
          </a:p>
          <a:p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Бутон – малый розан, поменьше розана; </a:t>
            </a:r>
          </a:p>
          <a:p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Солнышко - розетка - поменьше купавки; </a:t>
            </a:r>
          </a:p>
          <a:p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Ягодки, яблочки – самые мелкие элементы Городецкого букета. </a:t>
            </a:r>
          </a:p>
          <a:p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Кроме цветов в Городце могут присутствовать птицы и кони, а также сюжетные сценки в интерьере и на природе. </a:t>
            </a:r>
          </a:p>
          <a:p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Цветочная композиция строится по одному простому принципу – от большого цветка к меньшему. Самый маленький элемент замыкает цветочную гирлянду. </a:t>
            </a:r>
            <a:endParaRPr lang="ru-RU" sz="20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744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Начнем, пожалуй. 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Ничего не бойтесь, всё получится, этому учатся даже дети. 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Главное желание и старание. 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07653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Карандашом и линейкой по краям листа обозначим рамку 1см.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Нарисуйте карандашом ведущую – стебель ( полукругом, как бы перевёрнутое коромысло) Сильно не нажимайте на карандаш, чтобы потом легко было стереть без следа. На этот стебель начинаем сажать цветы, начиная с большого – обводим большой шаблон посредине внизу, прямо на стебель. Проследите, чтоб от нижнего края рамки до круга было около 2 см простора. Далее обводим средний и малый шаблоны, симметрично от большого, между цветами должно быть расстояние 1 – 1,5 см. </a:t>
            </a:r>
            <a:endParaRPr lang="ru-RU" sz="2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93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024.radikal.ru/0802/79/c67b5d2629f1t.jpg">
            <a:hlinkClick r:id="rId2" tgtFrame="&quot;_blank&quot;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30"/>
          <a:stretch/>
        </p:blipFill>
        <p:spPr bwMode="auto">
          <a:xfrm>
            <a:off x="251520" y="318333"/>
            <a:ext cx="4392488" cy="33748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716016" y="1296787"/>
            <a:ext cx="4320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В двух верхних углах листа в 1см от рамки обводим средний шаблон (это будущие бутоны), а по краям от него малый (будущие ягодки). 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http://i003.radikal.ru/0802/62/126f9e421e81t.jpg">
            <a:hlinkClick r:id="rId4" tgtFrame="&quot;_blank&quot;"/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22"/>
          <a:stretch/>
        </p:blipFill>
        <p:spPr bwMode="auto">
          <a:xfrm>
            <a:off x="5148064" y="2708920"/>
            <a:ext cx="2736304" cy="35881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6730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291" y="118397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На большом круге, на его верху, нарисуем сердцевину – это маленький кружок (малый шаблон). 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Рисунок 2" descr="http://i013.radikal.ru/0802/95/2343803c6b49t.jpg">
            <a:hlinkClick r:id="rId2" tgtFrame="&quot;_blank&quot;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54"/>
          <a:stretch/>
        </p:blipFill>
        <p:spPr bwMode="auto">
          <a:xfrm>
            <a:off x="4780391" y="116632"/>
            <a:ext cx="3096344" cy="312533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323528" y="450912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На остальных цветах такие же сердцевины нарисовать от руки, причем так чтоб они находились на самом стебельке, а не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скраю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Рисунок 4" descr="http://i014.radikal.ru/0802/c1/3415ccc2a778t.jpg">
            <a:hlinkClick r:id="rId4" tgtFrame="&quot;_blank&quot;"/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61"/>
          <a:stretch/>
        </p:blipFill>
        <p:spPr bwMode="auto">
          <a:xfrm>
            <a:off x="5302970" y="3619707"/>
            <a:ext cx="2102346" cy="29791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6523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У большого нижнего цветка начинаем рисовать лепестки, начиная с нижнего.. Для трёх нижних лепестков можно использовать малый шаблон. Поднимаясь вверх, ближе к сердцевине лепестки становятся меньше, их нарисуйте от руки. 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92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168</TotalTime>
  <Words>470</Words>
  <Application>Microsoft Office PowerPoint</Application>
  <PresentationFormat>Экран (4:3)</PresentationFormat>
  <Paragraphs>28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Роспись по дереву  ГОРОДЕЦ  </vt:lpstr>
      <vt:lpstr>Хочу познакомить вас с красотой и богатством народных традиций в росписи дерева, приобщить к ним через самостоятельное творчество по большей части для души. Но для начала придётся просто копировать (повторять).   Копирование – обязательный момент в изучении росписи. Для кого-то оно становиться только этапом, а кто-то останавливается на нём.  Для тех, кто хочет глубже проникнуться традициями, приёмами и техникой росписи по дереву, предлагаю пролистать выложенные мной книги по данной теме.   Расписаные городецкой росписью разделочные доски смотрятся очень эффектно. Распишите и подарите своим близким на 8 марта.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Роспись по дереву  ГОРОДЕЦ</dc:title>
  <dc:creator>user</dc:creator>
  <cp:lastModifiedBy>user</cp:lastModifiedBy>
  <cp:revision>3</cp:revision>
  <dcterms:created xsi:type="dcterms:W3CDTF">2012-10-02T08:12:05Z</dcterms:created>
  <dcterms:modified xsi:type="dcterms:W3CDTF">2012-10-02T11:00:47Z</dcterms:modified>
</cp:coreProperties>
</file>