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1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B0B2-FF19-4BF5-AEDE-024290155E51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2368-DD3C-4891-8B38-E0FB00916D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3&amp;ed=1&amp;text=%D1%85%D0%BE%D1%85%D0%BB%D0%BE%D0%BC%D0%B0%20%D1%83%D0%B7%D0%BE%D1%80%D1%8B&amp;spsite=artshop.nnov.ru&amp;img_url=artshop.nnov.ru/images/patterns/khokhloma-pattern-001.gif&amp;rpt=simag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p=31&amp;ed=1&amp;text=%D0%B3%D0%B6%D0%B5%D0%BB%D1%8C%D1%81%D0%BA%D0%B0%D1%8F%20%D1%80%D0%BE%D1%81%D0%BF%D0%B8%D1%81%D1%8C&amp;spsite=fake-000-5442601.ru&amp;img_url=www.gzhel.ru/spaw/images/lib1/skazbig.jpg&amp;rpt=simag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3&amp;ed=1&amp;text=%D1%85%D0%BE%D1%85%D0%BB%D0%BE%D0%BC%D0%B0%20%D1%83%D0%B7%D0%BE%D1%80%D1%8B&amp;spsite=fake-026-81064.ru&amp;img_url=scarlet.ucoz.ru/_nw/4/72330.jpg&amp;rpt=simage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p=9&amp;ed=1&amp;text=%D1%85%D0%BE%D1%85%D0%BB%D0%BE%D0%BC%D0%B0%20%D1%83%D0%B7%D0%BE%D1%80%D1%8B&amp;spsite=www.drive2.ru&amp;img_url=images.drive2.ru/user.blog.photos/1840/000/000/009/3cf/88cb4899bbd066c0-original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p=2&amp;ed=1&amp;text=%D1%85%D0%BE%D1%85%D0%BB%D0%BE%D0%BC%D0%B0%20%D1%83%D0%B7%D0%BE%D1%80%D1%8B&amp;spsite=fake-016-414282.ru&amp;img_url=26311s001.edusite.ru/images/xoxloma.jpg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4&amp;ed=1&amp;text=%D0%B3%D0%B6%D0%B5%D0%BB%D1%8C%D1%81%D0%BA%D0%B0%D1%8F%20%D1%80%D0%BE%D1%81%D0%BF%D0%B8%D1%81%D1%8C&amp;spsite=lori.ru&amp;img_url=lori.ru/images/0000165265-preview.jpg&amp;rpt=simage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p=13&amp;ed=1&amp;text=%D0%B3%D0%B6%D0%B5%D0%BB%D1%8C%D1%81%D0%BA%D0%B0%D1%8F%20%D1%80%D0%BE%D1%81%D0%BF%D0%B8%D1%81%D1%8C&amp;spsite=www.sarov.net&amp;img_url=zavitok.rukodelof.ru/statya3/3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p=1&amp;ed=1&amp;text=%D0%B3%D0%B6%D0%B5%D0%BB%D1%8C%D1%81%D0%BA%D0%B0%D1%8F%20%D1%80%D0%BE%D1%81%D0%BF%D0%B8%D1%81%D1%8C&amp;spsite=epi.kgn.ru&amp;img_url=epi.kgn.ru/afina/Pic/akril/gjel_my.jpg&amp;rpt=simag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hipodarki.ru/files/DSCN1211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hipodarki.ru/files/DSCN126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0&amp;ed=1&amp;text=%D1%85%D0%BE%D1%85%D0%BB%D0%BE%D0%BC%D0%B0%20%D1%83%D0%B7%D0%BE%D1%80%D1%8B&amp;spsite=fake-006-86116.ru&amp;img_url=www.stihi.ru/pics/2008/10/27/379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19&amp;ed=1&amp;text=%D0%B3%D0%B6%D0%B5%D0%BB%D1%8C%D1%81%D0%BA%D0%B0%D1%8F%20%D1%80%D0%BE%D1%81%D0%BF%D0%B8%D1%81%D1%8C&amp;spsite=fake-011-323226.ru&amp;img_url=www.posezonam.ru/img/big/166.jp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9&amp;ed=1&amp;text=%D0%B3%D0%B6%D0%B5%D0%BB%D1%8C%D1%81%D0%BA%D0%B0%D1%8F%20%D1%80%D0%BE%D1%81%D0%BF%D0%B8%D1%81%D1%8C&amp;spsite=www.ru.all-biz.info&amp;img_url=www.krez.ru/cat_image/275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p=15&amp;ed=1&amp;text=%D0%B3%D0%B6%D0%B5%D0%BB%D1%8C%D1%81%D0%BA%D0%B0%D1%8F%20%D1%80%D0%BE%D1%81%D0%BF%D0%B8%D1%81%D1%8C&amp;spsite=www.krez.ru&amp;img_url=www.krez.ru/cat_image/73.jpg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28&amp;ed=1&amp;text=%D0%B3%D0%B6%D0%B5%D0%BB%D1%8C%D1%81%D0%BA%D0%B0%D1%8F%20%D1%80%D0%BE%D1%81%D0%BF%D0%B8%D1%81%D1%8C&amp;spsite=fotki.yandex.ru&amp;img_url=img-fotki.yandex.ru/get/5/tatsh2008.7/0_4919_b689d224_XL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278608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Промыслы России</a:t>
            </a:r>
            <a:b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/>
            </a:r>
            <a:b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</a:br>
            <a:r>
              <a:rPr lang="ru-RU" sz="54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Гжель и Хохлома</a:t>
            </a:r>
            <a:endParaRPr lang="ru-RU" sz="54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4" name="Рисунок 3" descr="http://im2-tub.yandex.net/i?id=135109301&amp;tov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714752"/>
            <a:ext cx="207170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37806814&amp;tov=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643314"/>
            <a:ext cx="200026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43956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Травка» - это тонкие, легкие мазки кисти, сквозь которые мерцает золото фона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«Письмо под листок» - отличается от травки более крупными мазками, образующими формы овальных листочков, круглых ягодок. </a:t>
            </a:r>
          </a:p>
          <a:p>
            <a:endParaRPr lang="ru-RU" dirty="0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643050"/>
            <a:ext cx="3114005" cy="2786082"/>
          </a:xfrm>
          <a:prstGeom prst="rect">
            <a:avLst/>
          </a:prstGeom>
        </p:spPr>
      </p:pic>
      <p:pic>
        <p:nvPicPr>
          <p:cNvPr id="5" name="Рисунок 4" descr="http://im0-tub.yandex.net/i?id=74305702&amp;tov=0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643050"/>
            <a:ext cx="328614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Кудрина» - это роспись, в которой формы листиков, цветов создаются кистью из круглящихся завитков.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«Махаон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» - этот жаркий цветок с черными и золотистыми тычинками, усиками, так и хочется назвать бабочкой – махаоном. Он широко распахнул свои лепестки, взмахнулими и вот – вот улетит</a:t>
            </a:r>
            <a:r>
              <a:rPr lang="ru-RU" dirty="0"/>
              <a:t>. </a:t>
            </a:r>
          </a:p>
        </p:txBody>
      </p:sp>
      <p:pic>
        <p:nvPicPr>
          <p:cNvPr id="4" name="Рисунок 3" descr="http://im0-tub.yandex.net/i?id=53914204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857364"/>
            <a:ext cx="292895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.yandex.net/i?id=3299062&amp;tov=6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428736"/>
            <a:ext cx="328614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472518" cy="65722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«Розан» - нанесение толстой кисточкой широкими мазками силуэта цветка, при этом нажим кисти идет на внешнюю часть, внутри рисуется круг, тычинки.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      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«Бутон» - состоит из круга и трех – четырех небольших мазков с одной стороны, внутри круга обычно оставляют блик – белое пятно. </a:t>
            </a:r>
          </a:p>
          <a:p>
            <a:endParaRPr lang="ru-RU" dirty="0"/>
          </a:p>
        </p:txBody>
      </p:sp>
      <p:pic>
        <p:nvPicPr>
          <p:cNvPr id="4" name="Рисунок 3" descr="Тарелка сине-белого цвета с цветочным орнаменто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30718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.yandex.net/i?id=58916262&amp;tov=4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071678"/>
            <a:ext cx="3023253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657229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«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Листок» - это рисунок в виде листьев акации и листьев розы с усиком на конце, контур, прожилки обводят темной краской.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«Паутинка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» - тонкой кисточкой наносится сеточка из голубой краски, в середине каждого звена могут быть более темные точки. </a:t>
            </a:r>
          </a:p>
          <a:p>
            <a:endParaRPr lang="ru-RU" dirty="0"/>
          </a:p>
        </p:txBody>
      </p:sp>
      <p:pic>
        <p:nvPicPr>
          <p:cNvPr id="4" name="Рисунок 3" descr="http://im5-tub.yandex.net/i?id=117180140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314327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99989784&amp;tov=8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428868"/>
            <a:ext cx="2965462" cy="269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2928933"/>
          <a:ext cx="6286545" cy="3357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15"/>
                <a:gridCol w="2095515"/>
                <a:gridCol w="2095515"/>
              </a:tblGrid>
              <a:tr h="366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Гжель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Хохлома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Глина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Дерево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2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Посуда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6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Огонь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Краски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9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Синий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Белый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Голубой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Черный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Желтый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Красный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7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Фантазия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Гжел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2643206" cy="24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nashipodarki.ru/images/DSCN1211_thumb.jpg">
            <a:hlinkClick r:id="rId3"/>
          </p:cNvPr>
          <p:cNvPicPr/>
          <p:nvPr/>
        </p:nvPicPr>
        <p:blipFill rotWithShape="1">
          <a:blip r:embed="rId4"/>
          <a:srcRect l="2720" t="6267" r="2799" b="3543"/>
          <a:stretch/>
        </p:blipFill>
        <p:spPr bwMode="auto">
          <a:xfrm>
            <a:off x="5015345" y="508000"/>
            <a:ext cx="2992582" cy="217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    Выросла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золтая травка на ложке. 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Распустился красный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цветок – мальва на плошке.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Ягода клюква созрела на поварешке.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И клюет эту ягоду хохлатая птица – золотое перо.</a:t>
            </a: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http://www.nashipodarki.ru/images/DSCN1259_thumb.jpg"/>
          <p:cNvPicPr/>
          <p:nvPr/>
        </p:nvPicPr>
        <p:blipFill rotWithShape="1">
          <a:blip r:embed="rId2"/>
          <a:srcRect l="2954" t="9430" r="2386" b="2652"/>
          <a:stretch/>
        </p:blipFill>
        <p:spPr bwMode="auto">
          <a:xfrm>
            <a:off x="4904509" y="2198254"/>
            <a:ext cx="3786910" cy="251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nashipodarki.ru/images/DSCN1261_thumb.jpg">
            <a:hlinkClick r:id="rId3"/>
          </p:cNvPr>
          <p:cNvPicPr/>
          <p:nvPr/>
        </p:nvPicPr>
        <p:blipFill rotWithShape="1">
          <a:blip r:embed="rId4"/>
          <a:srcRect l="2976" t="7508" r="2053" b="3834"/>
          <a:stretch/>
        </p:blipFill>
        <p:spPr bwMode="auto">
          <a:xfrm>
            <a:off x="831273" y="868218"/>
            <a:ext cx="3731492" cy="266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       Вот лежат россыпью ложки, прижались боками чашки и бочонки, сахарницы, стоят блюда. Вся эта домашняя утварь, выточенная из дерева, веселит глаз затейливым узором.</a:t>
            </a: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  Откуда же взялась вся эта красота?</a:t>
            </a:r>
            <a:endParaRPr lang="ru-RU" sz="2800" dirty="0"/>
          </a:p>
        </p:txBody>
      </p:sp>
      <p:pic>
        <p:nvPicPr>
          <p:cNvPr id="4" name="Рисунок 3" descr="Хохлом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71678"/>
            <a:ext cx="38576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Близ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Нижнего Новгорода, среди заволжских деревень раскинулось большое старинное село Хохлома, расположенное на берегу Волги.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Жители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села издавна занимались разными ремёслами, в том числе изготовлением деревянной посуды и домашней утвари. На волжские ярмарки приезжали купцы со всех концов Руси и даже иноземцы. </a:t>
            </a:r>
            <a:endParaRPr lang="ru-RU" sz="2800" dirty="0"/>
          </a:p>
        </p:txBody>
      </p:sp>
      <p:pic>
        <p:nvPicPr>
          <p:cNvPr id="4" name="Рисунок 3" descr="http://www.nashipodarki.ru/images/DSCN1249_thumb.jpg"/>
          <p:cNvPicPr/>
          <p:nvPr/>
        </p:nvPicPr>
        <p:blipFill rotWithShape="1">
          <a:blip r:embed="rId2"/>
          <a:srcRect t="6603" r="3361" b="5317"/>
          <a:stretch/>
        </p:blipFill>
        <p:spPr bwMode="auto">
          <a:xfrm>
            <a:off x="928662" y="4008582"/>
            <a:ext cx="2830538" cy="201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nashipodarki.ru/images/DSCN1248_thumb.jpg"/>
          <p:cNvPicPr/>
          <p:nvPr/>
        </p:nvPicPr>
        <p:blipFill rotWithShape="1">
          <a:blip r:embed="rId3"/>
          <a:srcRect t="6603" r="3548" b="5317"/>
          <a:stretch/>
        </p:blipFill>
        <p:spPr bwMode="auto">
          <a:xfrm>
            <a:off x="5072066" y="4008582"/>
            <a:ext cx="2825025" cy="201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314" y="-45719"/>
            <a:ext cx="3811933" cy="1885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72518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Огромным спросом пользовалась их деревянная посуда, расписанная в красные, чёрные и золотые цвета, украшенная стеблями, цветами и ягодами.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           Золотая хохлома развозилась по всей России. Доходила она и до Средней Азии, Турции, Индии и Европы, заслужив всемирную славу.</a:t>
            </a:r>
          </a:p>
          <a:p>
            <a:endParaRPr lang="ru-RU" dirty="0"/>
          </a:p>
        </p:txBody>
      </p:sp>
      <p:pic>
        <p:nvPicPr>
          <p:cNvPr id="4" name="Рисунок 3" descr="http://im0-tub.yandex.net/i?id=3299151&amp;tov=0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642918"/>
            <a:ext cx="4105617" cy="29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Жили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– были в селе Гжель, что под Москвой, гончары- умелые, искусные мастера. Добывали они белую глину и делали из нее посуду.</a:t>
            </a:r>
          </a:p>
          <a:p>
            <a:pPr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Однажды заглянула в окно к Гончару Зима, да и ахнула: стоит посуда белая блестящая тонкая, аж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светится.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4" name="Рисунок 3" descr="http://im2-tub.yandex.net/i?id=1515532&amp;tov=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143248"/>
            <a:ext cx="235745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635798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      Целых три месяца наблюдала Зима за работой умельцев и решила забрать их с собой. Отказались мастера. Обозлилась Зима, завьюжила, дохнула холодом небывалым. Покрылась посуда инеем. А гончары растопили печи по – жарче да посмеиваются над Зимушкой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  <p:pic>
        <p:nvPicPr>
          <p:cNvPr id="4" name="Рисунок 3" descr="http://im3-tub.yandex.net/i?id=1020635&amp;tov=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.yandex.net/i?id=1661460&amp;tov=3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2"/>
            <a:ext cx="30718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21510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А посуда оттаяла, и появились на ней рисунки невиданные: синие бутоны и распустившиеся розы, голубые листочки с серебристыми прожилками, а вот кисть смородины и рядом – фиолетовый одуванчик и паутинка с капелькой росы.</a:t>
            </a:r>
            <a:endParaRPr lang="ru-RU" sz="2800" dirty="0"/>
          </a:p>
        </p:txBody>
      </p:sp>
      <p:pic>
        <p:nvPicPr>
          <p:cNvPr id="4" name="Рисунок 3" descr="http://im5-tub.yandex.net/i?id=52960192&amp;tov=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928934"/>
            <a:ext cx="535785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Экономя золото, иконописцы Древней Руси придумали закрашивать фон серебром или тертым алюминием. А потом покрывали лаком из льняного масла и ставили в печь. Под влиянием температуры лак становился золотистого цвета, и просвечивающееся серебро тоже становилось золотистым.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8" name="Рисунок 7" descr="http://www.nashipodarki.ru/images/DSCN1226_thumb.jpg"/>
          <p:cNvPicPr/>
          <p:nvPr/>
        </p:nvPicPr>
        <p:blipFill rotWithShape="1">
          <a:blip r:embed="rId2"/>
          <a:srcRect l="2015" t="7010" r="2835" b="3310"/>
          <a:stretch/>
        </p:blipFill>
        <p:spPr bwMode="auto">
          <a:xfrm>
            <a:off x="2235200" y="3592945"/>
            <a:ext cx="4350327" cy="301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rgbClr val="69BACF"/>
      </a:dk1>
      <a:lt1>
        <a:srgbClr val="9BD1DF"/>
      </a:lt1>
      <a:dk2>
        <a:srgbClr val="6565FF"/>
      </a:dk2>
      <a:lt2>
        <a:srgbClr val="32859A"/>
      </a:lt2>
      <a:accent1>
        <a:srgbClr val="4CADC5"/>
      </a:accent1>
      <a:accent2>
        <a:srgbClr val="2C778A"/>
      </a:accent2>
      <a:accent3>
        <a:srgbClr val="9BBB59"/>
      </a:accent3>
      <a:accent4>
        <a:srgbClr val="8064A2"/>
      </a:accent4>
      <a:accent5>
        <a:srgbClr val="6565FF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568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Промыслы России  Гжель и Хохлома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Промыслы России Гжель и Хохлома</dc:title>
  <dc:creator>Ирина</dc:creator>
  <cp:lastModifiedBy>user</cp:lastModifiedBy>
  <cp:revision>11</cp:revision>
  <dcterms:created xsi:type="dcterms:W3CDTF">2009-11-18T20:51:56Z</dcterms:created>
  <dcterms:modified xsi:type="dcterms:W3CDTF">2012-10-11T09:34:14Z</dcterms:modified>
</cp:coreProperties>
</file>