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256" r:id="rId3"/>
    <p:sldId id="259" r:id="rId4"/>
    <p:sldId id="260" r:id="rId5"/>
    <p:sldId id="261" r:id="rId6"/>
    <p:sldId id="262" r:id="rId7"/>
    <p:sldId id="258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4" d="100"/>
          <a:sy n="34" d="100"/>
        </p:scale>
        <p:origin x="-228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EDAE0-2201-43D7-B3B9-65276B80F854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125B4-5AB8-49FD-A67A-8E8FBA0C3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1%20&#1082;&#1083;&#1072;&#1089;&#1089;%202012-2013\&#1076;&#1077;&#1090;&#1089;&#1082;&#1080;&#1077;%20&#1087;&#1077;&#1089;&#1077;&#1085;&#1082;&#1080;\&#1044;&#1077;&#1090;&#1080;%20-%20&#1059;&#1095;&#1072;&#1090;%20&#1074;%20&#1096;&#1082;&#1086;&#1083;&#1077;%20(&#1084;&#1080;&#1085;&#1091;&#1089;)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Коллекция картинок (Microsoft)1\Картинки Марины\фоны\111\рамки школьные\2006foto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6" y="2143116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 Знаний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Дети - Учат в школе (минус)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3" name="Picture 5" descr="86680823e8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28604"/>
            <a:ext cx="5500726" cy="609001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осенний лист клё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6" name="Рисунок 5" descr="осенний лист клё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3843" y="3929066"/>
            <a:ext cx="7830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 – это наше богатство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4" descr="5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57166"/>
            <a:ext cx="6832742" cy="342902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5" name="Рисунок 4" descr="осенний лист клё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  <p:pic>
        <p:nvPicPr>
          <p:cNvPr id="6" name="Рисунок 5" descr="охр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14290"/>
            <a:ext cx="4243397" cy="317904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 descr="охрана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1876"/>
            <a:ext cx="4195707" cy="314327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5" name="Рисунок 4" descr="осенний лист клё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  <p:pic>
        <p:nvPicPr>
          <p:cNvPr id="6" name="Рисунок 5" descr="охр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42852"/>
            <a:ext cx="4290764" cy="321471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 descr="озхр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1876"/>
            <a:ext cx="4251746" cy="314327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000760" y="785794"/>
            <a:ext cx="29790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Друзья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5" name="Рисунок 4" descr="осенний лист клё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  <p:pic>
        <p:nvPicPr>
          <p:cNvPr id="6" name="Рисунок 5" descr="охр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5" y="142852"/>
            <a:ext cx="4679983" cy="328614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 descr="охр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643314"/>
            <a:ext cx="4683545" cy="307183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177482" y="857232"/>
            <a:ext cx="29665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Радость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5" name="Рисунок 4" descr="осенний лист клё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  <p:pic>
        <p:nvPicPr>
          <p:cNvPr id="6" name="Рисунок 5" descr="охран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142853"/>
            <a:ext cx="4500594" cy="314327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 descr="охрана ри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500438"/>
            <a:ext cx="4500594" cy="314327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5" name="Рисунок 4" descr="осенний лист клё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  <p:pic>
        <p:nvPicPr>
          <p:cNvPr id="6" name="Рисунок 5" descr="охр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14290"/>
            <a:ext cx="2143140" cy="444449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 descr="охр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2143116"/>
            <a:ext cx="2143140" cy="442915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Рисунок 7" descr="охр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214290"/>
            <a:ext cx="2143140" cy="435771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6" name="Рисунок 5" descr="охр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5" y="500042"/>
            <a:ext cx="6870353" cy="478634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Рисунок 4" descr="осенний лист клё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6" name="Рисунок 5" descr="водопа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57166"/>
            <a:ext cx="7072362" cy="47149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Рисунок 4" descr="осенний лист клё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5103674"/>
            <a:ext cx="6555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Охраняйте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окружающую среду!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Коллекция картинок (Microsoft)1\Картинки Марины\природа\photo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6215106" cy="58136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2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4" name="Рисунок 3" descr="осенний лист клё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5" name="Picture 5" descr="E:\Коллекция картинок (Microsoft)1\Картинки Марины\природа\3-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00042"/>
            <a:ext cx="7148643" cy="56436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Рисунок 5" descr="осенний лист клё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5" name="Picture 8" descr="E:\Коллекция картинок (Microsoft)1\Картинки Марины\природа\обои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85794"/>
            <a:ext cx="6572296" cy="56436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Рисунок 5" descr="осенний лист клё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5" name="Picture 6" descr="E:\Коллекция картинок (Microsoft)1\Картинки Марины\животные\животные\1-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85794"/>
            <a:ext cx="5786478" cy="52891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Рисунок 5" descr="осенний лист клё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5" name="Picture 2" descr="E:\Коллекция картинок (Microsoft)1\Картинки Марины\природа\0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8604"/>
            <a:ext cx="5715040" cy="57224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Рисунок 5" descr="осенний лист клё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5" name="Picture 7" descr="E:\Коллекция картинок (Microsoft)1\Картинки Марины\природа\hands_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142984"/>
            <a:ext cx="4643470" cy="46434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357554" y="5934670"/>
            <a:ext cx="314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ПРИРОДА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0"/>
            <a:ext cx="7229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СПАСТИ И СОХРАНИТЬ!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осенний лист клё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6" name="Рисунок 5" descr="осенний лист клё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285728"/>
            <a:ext cx="23574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</a:t>
            </a:r>
            <a:endParaRPr lang="ru-RU" sz="4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08" y="0"/>
            <a:ext cx="60007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Охрана 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окружающей 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000098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571876"/>
            <a:ext cx="6199621" cy="307183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оллекция картинок (Microsoft)1\Картинки Марины\фоны\фоны для презентаций\полоски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  <p:pic>
        <p:nvPicPr>
          <p:cNvPr id="3" name="Picture 4" descr="dbe71818d7d9fb500571f4350d1fdfc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142984"/>
            <a:ext cx="6467715" cy="521497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285728"/>
            <a:ext cx="71391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Лес – это дом для животных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осенний лист клё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62"/>
            <a:ext cx="2654942" cy="33575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31</Words>
  <PresentationFormat>Экран (4:3)</PresentationFormat>
  <Paragraphs>15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25</cp:revision>
  <dcterms:created xsi:type="dcterms:W3CDTF">2013-08-31T14:21:54Z</dcterms:created>
  <dcterms:modified xsi:type="dcterms:W3CDTF">2013-09-01T16:36:54Z</dcterms:modified>
</cp:coreProperties>
</file>