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66" r:id="rId5"/>
    <p:sldId id="259" r:id="rId6"/>
    <p:sldId id="261" r:id="rId7"/>
    <p:sldId id="263" r:id="rId8"/>
    <p:sldId id="264" r:id="rId9"/>
    <p:sldId id="265" r:id="rId10"/>
    <p:sldId id="267" r:id="rId11"/>
    <p:sldId id="268" r:id="rId12"/>
    <p:sldId id="270" r:id="rId13"/>
    <p:sldId id="271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B1DF1-A0E1-45B2-9DB1-1ED734B1A079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90BF4-61DC-482D-A7EC-99863ADAD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90BF4-61DC-482D-A7EC-99863ADAD59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C5BCBA-F639-4755-A5E2-A0EA43A0B61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89B78A-793E-4A43-B92E-ADB5FAAEC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Наследственные и врожденные заболевания. Заболевания, передающиеся половым путем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44291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Врожденные заболевания связаны с повреждениями зародыша, происходящими в процессе его развития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Алкогольный синдром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симптомы: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малая масса тела, уродства черепа, пороки развития конечностей, чрезмерно большой рот, волчья пасть и др.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00043"/>
            <a:ext cx="8032777" cy="62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786741" cy="582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Заболевания, передающиеся </a:t>
            </a:r>
            <a:r>
              <a:rPr lang="ru-RU" sz="6000" dirty="0" smtClean="0">
                <a:solidFill>
                  <a:srgbClr val="FFFF00"/>
                </a:solidFill>
              </a:rPr>
              <a:t>половым</a:t>
            </a:r>
            <a:r>
              <a:rPr lang="ru-RU" dirty="0" smtClean="0">
                <a:solidFill>
                  <a:srgbClr val="FFFF00"/>
                </a:solidFill>
              </a:rPr>
              <a:t> путем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FFFF00"/>
                </a:solidFill>
              </a:rPr>
              <a:t>СПИД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– синдром приобретенного иммунодефицита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вызывается вирусом иммунодефицита человека (ВИЧ)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72164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В 1981 г. в США стали появляться сообщения о новом, ранее неизвестном заболевании, которое вызывает серьезные осложнения и нередко заканчивается смертью. Большую часть пострадавших составляли гомосексуальные мужчины и наркоманы, злоупотребляющие внутривенными инъекциями. В результате интенсивных научных исследований, проводившихся во Франции и США, вскоре было установлено, что эта болезнь имеет вирусную природу. Она получила название синдром приобретенного иммунодефицита (СПИД).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Сифилис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передается не только путем полового контакта, но и бытовым путем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Берегите своё здоровье и здоровье своих будущих детей!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" name="Picture 5" descr="CA91BBU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3" y="3071810"/>
            <a:ext cx="357190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565469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«Быть хорошо рожденным – право      каждого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ребенка» 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Л. Н. Толстой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48577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Наследственность – способность передавать свои признаки потомкам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Наследственные заболевания связаны с нарушением генного аппарата зародышевых клеток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Синдром Дауна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85926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u="sng" dirty="0" smtClean="0">
                <a:solidFill>
                  <a:srgbClr val="FFC000"/>
                </a:solidFill>
              </a:rPr>
              <a:t>Причина болезни</a:t>
            </a:r>
            <a:r>
              <a:rPr lang="ru-RU" sz="2400" dirty="0" smtClean="0">
                <a:solidFill>
                  <a:srgbClr val="FFC000"/>
                </a:solidFill>
              </a:rPr>
              <a:t>: мать 30-40 лет, наркотики.</a:t>
            </a:r>
          </a:p>
          <a:p>
            <a:pPr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Утраивается хромосома по 21 паре.</a:t>
            </a:r>
          </a:p>
          <a:p>
            <a:pPr>
              <a:defRPr/>
            </a:pPr>
            <a:r>
              <a:rPr lang="ru-RU" sz="2400" u="sng" dirty="0" smtClean="0">
                <a:solidFill>
                  <a:srgbClr val="FFC000"/>
                </a:solidFill>
              </a:rPr>
              <a:t>Симптомы</a:t>
            </a:r>
            <a:r>
              <a:rPr lang="ru-RU" sz="2400" dirty="0" smtClean="0">
                <a:solidFill>
                  <a:srgbClr val="FFC000"/>
                </a:solidFill>
              </a:rPr>
              <a:t>: голова с уплощенным затылком,</a:t>
            </a:r>
          </a:p>
          <a:p>
            <a:pPr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раскосые глаза, плоская переносица, маленькие</a:t>
            </a:r>
          </a:p>
          <a:p>
            <a:pPr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уши, на ладони поперечная складка, большой язык,</a:t>
            </a:r>
          </a:p>
          <a:p>
            <a:pPr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толстая короткая шея.</a:t>
            </a:r>
          </a:p>
          <a:p>
            <a:pPr>
              <a:defRPr/>
            </a:pPr>
            <a:r>
              <a:rPr lang="ru-RU" sz="2400" u="sng" dirty="0" smtClean="0">
                <a:solidFill>
                  <a:srgbClr val="FFC000"/>
                </a:solidFill>
              </a:rPr>
              <a:t>Последствия</a:t>
            </a:r>
            <a:r>
              <a:rPr lang="ru-RU" sz="2400" dirty="0" smtClean="0">
                <a:solidFill>
                  <a:srgbClr val="FFC000"/>
                </a:solidFill>
              </a:rPr>
              <a:t>: Врожденные пороки различных</a:t>
            </a:r>
          </a:p>
          <a:p>
            <a:pPr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органов, умственная отсталость.</a:t>
            </a:r>
          </a:p>
          <a:p>
            <a:pPr>
              <a:defRPr/>
            </a:pPr>
            <a:r>
              <a:rPr lang="ru-RU" sz="2400" u="sng" dirty="0" smtClean="0">
                <a:solidFill>
                  <a:srgbClr val="FFC000"/>
                </a:solidFill>
              </a:rPr>
              <a:t>Лечение</a:t>
            </a:r>
            <a:r>
              <a:rPr lang="ru-RU" sz="2400" dirty="0" smtClean="0">
                <a:solidFill>
                  <a:srgbClr val="FFC000"/>
                </a:solidFill>
              </a:rPr>
              <a:t>: НЕ ВОЗМОЖНО!</a:t>
            </a:r>
            <a:endParaRPr lang="ru-RU" sz="2400" u="sng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ау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549275"/>
            <a:ext cx="49625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Полидактилия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полидактилия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35811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Прогерия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600200"/>
            <a:ext cx="4686304" cy="4525963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C000"/>
                </a:solidFill>
              </a:rPr>
              <a:t>Прогерия</a:t>
            </a:r>
            <a:r>
              <a:rPr lang="ru-RU" dirty="0" smtClean="0">
                <a:solidFill>
                  <a:srgbClr val="FFC000"/>
                </a:solidFill>
              </a:rPr>
              <a:t> – (от греч. </a:t>
            </a:r>
            <a:r>
              <a:rPr lang="ru-RU" dirty="0" err="1" smtClean="0">
                <a:solidFill>
                  <a:srgbClr val="FFC000"/>
                </a:solidFill>
              </a:rPr>
              <a:t>р</a:t>
            </a:r>
            <a:r>
              <a:rPr lang="en-US" dirty="0" err="1" smtClean="0">
                <a:solidFill>
                  <a:srgbClr val="FFC000"/>
                </a:solidFill>
              </a:rPr>
              <a:t>rogeros</a:t>
            </a:r>
            <a:r>
              <a:rPr lang="ru-RU" dirty="0" smtClean="0">
                <a:solidFill>
                  <a:srgbClr val="FFC000"/>
                </a:solidFill>
              </a:rPr>
              <a:t> – преждевременно состарившийся) </a:t>
            </a:r>
            <a:r>
              <a:rPr lang="ru-RU" dirty="0" err="1" smtClean="0">
                <a:solidFill>
                  <a:srgbClr val="FFC000"/>
                </a:solidFill>
              </a:rPr>
              <a:t>паталогическое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состояние, характеризующееся комплексным изменением кожи, внутренних органов, обусловленных преждевременным старением организма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Picture 5" descr="08e0016d1d3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62" y="1720056"/>
            <a:ext cx="28098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Наследственные заболевания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 Гемофилия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 Дальтонизм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-нарушение обмена </a:t>
            </a:r>
            <a:r>
              <a:rPr lang="ru-RU" dirty="0" smtClean="0">
                <a:solidFill>
                  <a:srgbClr val="FFFF00"/>
                </a:solidFill>
              </a:rPr>
              <a:t>веществ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226</Words>
  <Application>Microsoft Office PowerPoint</Application>
  <PresentationFormat>Экран (4:3)</PresentationFormat>
  <Paragraphs>26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Наследственные и врожденные заболевания. Заболевания, передающиеся половым путем</vt:lpstr>
      <vt:lpstr> «Быть хорошо рожденным – право      каждого ребенка»  Л. Н. Толстой </vt:lpstr>
      <vt:lpstr>Наследственность – способность передавать свои признаки потомкам</vt:lpstr>
      <vt:lpstr>Наследственные заболевания связаны с нарушением генного аппарата зародышевых клеток</vt:lpstr>
      <vt:lpstr>Синдром Дауна</vt:lpstr>
      <vt:lpstr>Слайд 6</vt:lpstr>
      <vt:lpstr>Полидактилия </vt:lpstr>
      <vt:lpstr>Прогерия </vt:lpstr>
      <vt:lpstr>Наследственные заболевания - Гемофилия - Дальтонизм -нарушение обмена веществ и др.  </vt:lpstr>
      <vt:lpstr>Врожденные заболевания связаны с повреждениями зародыша, происходящими в процессе его развития</vt:lpstr>
      <vt:lpstr>Алкогольный синдром симптомы:  малая масса тела, уродства черепа, пороки развития конечностей, чрезмерно большой рот, волчья пасть и др.</vt:lpstr>
      <vt:lpstr>Слайд 12</vt:lpstr>
      <vt:lpstr>Слайд 13</vt:lpstr>
      <vt:lpstr>Заболевания, передающиеся половым путем</vt:lpstr>
      <vt:lpstr>СПИД  – синдром приобретенного иммунодефицита вызывается вирусом иммунодефицита человека (ВИЧ) </vt:lpstr>
      <vt:lpstr>В 1981 г. в США стали появляться сообщения о новом, ранее неизвестном заболевании, которое вызывает серьезные осложнения и нередко заканчивается смертью. Большую часть пострадавших составляли гомосексуальные мужчины и наркоманы, злоупотребляющие внутривенными инъекциями. В результате интенсивных научных исследований, проводившихся во Франции и США, вскоре было установлено, что эта болезнь имеет вирусную природу. Она получила название синдром приобретенного иммунодефицита (СПИД).  </vt:lpstr>
      <vt:lpstr>Сифилис передается не только путем полового контакта, но и бытовым путем</vt:lpstr>
      <vt:lpstr>Берегите своё здоровье и здоровье своих будущих детей!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Наследственные и врожденные заболевания. Заболевания, передающиеся половым путем</dc:title>
  <dc:creator>Андрей</dc:creator>
  <cp:lastModifiedBy>Андрей</cp:lastModifiedBy>
  <cp:revision>13</cp:revision>
  <dcterms:created xsi:type="dcterms:W3CDTF">2012-04-24T16:24:57Z</dcterms:created>
  <dcterms:modified xsi:type="dcterms:W3CDTF">2012-04-27T04:10:14Z</dcterms:modified>
</cp:coreProperties>
</file>