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6" r:id="rId10"/>
    <p:sldId id="263" r:id="rId11"/>
    <p:sldId id="267" r:id="rId12"/>
    <p:sldId id="264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D7A4-7615-4A6B-959A-388B2736DD7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73E5-1586-4407-A842-08868987C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7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73E5-1586-4407-A842-08868987CA4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2C82-59D5-457A-A8B5-CCE324660FA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80F59-BCA7-4032-AC81-BFBCCD7C9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54" name="Picture 2" descr="http://im2-tub-ru.yandex.net/i?id=563724022-19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8"/>
            <a:ext cx="3143240" cy="2285992"/>
          </a:xfrm>
          <a:prstGeom prst="rect">
            <a:avLst/>
          </a:prstGeom>
          <a:noFill/>
        </p:spPr>
      </p:pic>
      <p:pic>
        <p:nvPicPr>
          <p:cNvPr id="74756" name="Picture 4" descr="http://wlmx.info/uploads/posts/2011-08/71g6z05uo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572008"/>
            <a:ext cx="3000396" cy="2285992"/>
          </a:xfrm>
          <a:prstGeom prst="rect">
            <a:avLst/>
          </a:prstGeom>
          <a:noFill/>
        </p:spPr>
      </p:pic>
      <p:pic>
        <p:nvPicPr>
          <p:cNvPr id="74758" name="Picture 6" descr="http://im8-tub-ru.yandex.net/i?id=135348316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572008"/>
            <a:ext cx="3000364" cy="228599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285728"/>
            <a:ext cx="90121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Урок по теме: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«Шляпочные </a:t>
            </a:r>
            <a:r>
              <a:rPr lang="ru-RU" sz="5400" b="1" dirty="0" smtClean="0">
                <a:solidFill>
                  <a:schemeClr val="bg1"/>
                </a:solidFill>
              </a:rPr>
              <a:t>грибы»</a:t>
            </a:r>
            <a:endParaRPr lang="ru-RU" sz="5400" b="1" dirty="0">
              <a:solidFill>
                <a:schemeClr val="bg1"/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6 класс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planeta-b.ucoz.ru/_ph/8/2/48755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4143375" cy="3228975"/>
          </a:xfrm>
          <a:prstGeom prst="rect">
            <a:avLst/>
          </a:prstGeom>
          <a:noFill/>
        </p:spPr>
      </p:pic>
      <p:pic>
        <p:nvPicPr>
          <p:cNvPr id="81924" name="Picture 4" descr="http://im2-tub-ru.yandex.net/i?id=369723409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039" y="1214423"/>
            <a:ext cx="3814803" cy="31432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5357826"/>
            <a:ext cx="1679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ОПЯТА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5429264"/>
            <a:ext cx="3497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ЛОЖНЫЕ ОПЯТА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500174"/>
          <a:ext cx="7429552" cy="340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56"/>
                <a:gridCol w="2457178"/>
                <a:gridCol w="2476518"/>
              </a:tblGrid>
              <a:tr h="102394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СХОДСТВО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РАЗЛИЧИЯ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ОПЯТА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ВНЕШНИЙ ВИД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 ПЕНЬКЕ ИМЕЕТСЯ КОЛЬЦО ИЗ ПЛЕНКИ</a:t>
                      </a:r>
                    </a:p>
                    <a:p>
                      <a:endParaRPr lang="ru-RU" dirty="0" smtClean="0"/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ЛОЖНЫЕ ОПЯТА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 ПЕНЬКЕ ПЛЕНКИ НЕТ, ПЛАСТИНКИ ПОД ШЛЯПКОЙ ЗЕЛЕНОВАТЫЕ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http://im6-tub-ru.yandex.net/i?id=2283488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642918"/>
            <a:ext cx="3571900" cy="3929090"/>
          </a:xfrm>
          <a:prstGeom prst="rect">
            <a:avLst/>
          </a:prstGeom>
          <a:noFill/>
        </p:spPr>
      </p:pic>
      <p:pic>
        <p:nvPicPr>
          <p:cNvPr id="82950" name="Picture 6" descr="http://im6-tub-ru.yandex.net/i?id=184063140-2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642918"/>
            <a:ext cx="4238640" cy="39647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5214950"/>
            <a:ext cx="272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БЕЛЫЙ ГРИБ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5214950"/>
            <a:ext cx="3409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ЖЕЛЧНЫЙ ГРИБ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571612"/>
          <a:ext cx="7429552" cy="323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56"/>
                <a:gridCol w="2457178"/>
                <a:gridCol w="2476518"/>
              </a:tblGrid>
              <a:tr h="102394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СХОДСТВО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РАЗЛИЧИЯ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БЕЛЫЙ ГРИБ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ВНЕШНИЙ ВИД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НОЖКА ОДНОТОННОГО ЦВЕТА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ЖЕЛЧНЫЙ ГРИБ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ВЕРХНЯЯ ЧАСТЬ НОЖКИ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ПОКРЫТА РИСУНКОМ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В ВИДЕ ТЕМНОЙ СЕТКИ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715039" cy="48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786182" y="5929330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МУХОМОР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5340.vkontakte.ru/u23412838/-14/x_258e4d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90823"/>
            <a:ext cx="5072098" cy="40906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86116" y="5357826"/>
            <a:ext cx="2151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СПАСИБО ЗА УРОК!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Строение шляпочных грибов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5778" name="Picture 2" descr="http://rudocs.exdat.com/pars_docs/tw_refs/55/54096/54096_html_454aaef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21878"/>
            <a:ext cx="6572296" cy="4707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900igr.net/datai/biologija/Griby/0007-011-Trubchatye-grib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3071834" cy="4429155"/>
          </a:xfrm>
          <a:prstGeom prst="rect">
            <a:avLst/>
          </a:prstGeom>
          <a:noFill/>
        </p:spPr>
      </p:pic>
      <p:pic>
        <p:nvPicPr>
          <p:cNvPr id="76804" name="Picture 4" descr="http://im6-tub-ru.yandex.net/i?id=259890589-2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155973"/>
            <a:ext cx="3071834" cy="4468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www.mushrooms-online.ru/img/Duplication_mushrooms_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7722448" cy="321471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Размножение шляпочных грибов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Симбиоз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8852" name="Picture 4" descr="http://900igr.net/datai/biologija/Rol-gribov/0014-018-5.Mikorizagribokoren-simbioz-gribov-i-kornej-derev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85804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Съедобные и ядовитые грибы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9874" name="Picture 2" descr="http://www.othetheh.com/imgcache/11439.imgcac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2285992"/>
            <a:ext cx="4000528" cy="2762251"/>
          </a:xfrm>
          <a:prstGeom prst="rect">
            <a:avLst/>
          </a:prstGeom>
          <a:noFill/>
        </p:spPr>
      </p:pic>
      <p:pic>
        <p:nvPicPr>
          <p:cNvPr id="79876" name="Picture 4" descr="http://im8-tub-ru.yandex.net/i?id=131382399-3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14554"/>
            <a:ext cx="3643338" cy="28575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5643578"/>
            <a:ext cx="263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Шампиньон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643578"/>
            <a:ext cx="386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Бледная поганка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500174"/>
          <a:ext cx="7429552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56"/>
                <a:gridCol w="2457178"/>
                <a:gridCol w="2476518"/>
              </a:tblGrid>
              <a:tr h="102394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СХОДСТВО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РАЗЛИЧИЯ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БЛЕДНАЯ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ПОГАНКА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ОДИНАКОВАЯ ФОРМА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НИЖНЯЯ СТОРОНА ШЛЯПКИ – ЗЕЛЕНОВАТО-БЕЛАЯ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ШАМПИНЬОН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НИЖНЯЯ СТОРОНА ШЛЯПКИ – РОЗОВАЯ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im8-tub-ru.yandex.net/i?id=133401845-2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3286148" cy="3357586"/>
          </a:xfrm>
          <a:prstGeom prst="rect">
            <a:avLst/>
          </a:prstGeom>
          <a:noFill/>
        </p:spPr>
      </p:pic>
      <p:pic>
        <p:nvPicPr>
          <p:cNvPr id="80900" name="Picture 4" descr="http://im2-tub-ru.yandex.net/i?id=477884444-6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428736"/>
            <a:ext cx="3143272" cy="34290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5429264"/>
            <a:ext cx="214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ЛИСИЧКИ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5500702"/>
            <a:ext cx="4112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ЛОЖНЫЕ ЛИСИЧКИ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714488"/>
          <a:ext cx="7429552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56"/>
                <a:gridCol w="2457178"/>
                <a:gridCol w="2476518"/>
              </a:tblGrid>
              <a:tr h="102394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СХОДСТВО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РАЗЛИЧИЯ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ЛОЖНЫЕ ЛИСИЧКИ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ОДИНАКОВАЯ ФОРМА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ШЛЯПКИ – РОВНЫЕ, КРАСНОВАТО-ОРАНЖЕВЫЕ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ЛИСИЧКИ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ШЛЯПКИ –  СВЕТЛО-ЖЕЛТЫЕ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0066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114</Words>
  <Application>Microsoft Office PowerPoint</Application>
  <PresentationFormat>Экран (4:3)</PresentationFormat>
  <Paragraphs>56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        </vt:lpstr>
      <vt:lpstr>Строение шляпочных грибов</vt:lpstr>
      <vt:lpstr>Презентация PowerPoint</vt:lpstr>
      <vt:lpstr>Размножение шляпочных грибов</vt:lpstr>
      <vt:lpstr>Симбиоз</vt:lpstr>
      <vt:lpstr>Съедобные и ядовитые грибы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№ 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ГРИБЫ</dc:title>
  <dc:creator>компьютер_директора</dc:creator>
  <cp:lastModifiedBy>Гость</cp:lastModifiedBy>
  <cp:revision>13</cp:revision>
  <dcterms:created xsi:type="dcterms:W3CDTF">2012-11-08T12:20:18Z</dcterms:created>
  <dcterms:modified xsi:type="dcterms:W3CDTF">2012-11-09T05:28:35Z</dcterms:modified>
</cp:coreProperties>
</file>