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70" r:id="rId7"/>
    <p:sldId id="262" r:id="rId8"/>
    <p:sldId id="273" r:id="rId9"/>
    <p:sldId id="275" r:id="rId10"/>
    <p:sldId id="264" r:id="rId11"/>
    <p:sldId id="276" r:id="rId12"/>
    <p:sldId id="278" r:id="rId13"/>
    <p:sldId id="27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commons.wikimedia.org/wiki/File:Proterogyrinus_DB.jpg?uselang=r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commons.wikimedia.org/wiki/File:Latimeria_chalumnae01.jpg?uselang=r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commons.wikimedia.org/wiki/File:Coelacanth_specimen_NHM.jpg?uselang=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Забота о потомстве у земноводных.</a:t>
            </a:r>
            <a:br>
              <a:rPr lang="ru-RU" dirty="0" smtClean="0"/>
            </a:br>
            <a:r>
              <a:rPr lang="ru-RU" dirty="0" smtClean="0"/>
              <a:t>Остромордая лягушка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14488"/>
            <a:ext cx="642942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Стегоцефал</a:t>
            </a:r>
            <a:endParaRPr lang="ru-RU" dirty="0"/>
          </a:p>
        </p:txBody>
      </p:sp>
      <p:pic>
        <p:nvPicPr>
          <p:cNvPr id="4" name="Содержимое 3" descr="Proterogyrinus">
            <a:hlinkClick r:id="rId2" tooltip="&quot;Proterogyrinus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928802"/>
            <a:ext cx="664373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380436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А7. Позвоночных животных с                  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трёхкамерным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сердцем,  размножение которых тесно связано с водой, объединяют в класс: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1)Костные рыбы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2)Млекопитающие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3)Пресмыкающиеся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4)Земноводные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329221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А9.Каких древних животных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считают предками земноводных: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1)стегоцефалов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2)ихтиозавров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3)археоптериксов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4)латимерий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835821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А20. По какому признаку можно узнать земноводных: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1)сухая кожа с перьевым покровом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2)голая влажная кожа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3)кожа с железами, покрытая чешуёй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4)сухая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кожа, покрытая роговыми чешуйками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Африканская крапчатая роющая лягушка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911096"/>
            <a:ext cx="6929485" cy="4018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Пятнистый древолаз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000240"/>
            <a:ext cx="714380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Ринодерма Дарвина</a:t>
            </a:r>
            <a:endParaRPr lang="ru-RU" dirty="0"/>
          </a:p>
        </p:txBody>
      </p:sp>
      <p:pic>
        <p:nvPicPr>
          <p:cNvPr id="4" name="Содержимое 3" descr="http://newsimg.bbc.co.uk/media/images/44371000/jpg/_44371193_8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434430"/>
            <a:ext cx="6858048" cy="356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Суринамская </a:t>
            </a:r>
            <a:r>
              <a:rPr lang="ru-RU" dirty="0" err="1" smtClean="0"/>
              <a:t>пипа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607244"/>
            <a:ext cx="6286544" cy="425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Сумчатая квакша карликовая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5" y="1815291"/>
            <a:ext cx="6429420" cy="4185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Австралийские заботливые лягушки</a:t>
            </a:r>
            <a:endParaRPr lang="ru-RU" dirty="0"/>
          </a:p>
        </p:txBody>
      </p:sp>
      <p:pic>
        <p:nvPicPr>
          <p:cNvPr id="4" name="Содержимое 3" descr="http://www.global-greenhouse-warming.com/images/FrogRheobatrachusSilus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85926"/>
            <a:ext cx="6643734" cy="428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Латимерия</a:t>
            </a:r>
            <a:endParaRPr lang="ru-RU" dirty="0"/>
          </a:p>
        </p:txBody>
      </p:sp>
      <p:pic>
        <p:nvPicPr>
          <p:cNvPr id="4" name="Содержимое 3" descr="http://upload.wikimedia.org/wikipedia/commons/thumb/3/3d/Latimeria_chalumnae01.jpg/220px-Latimeria_chalumnae01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928802"/>
            <a:ext cx="642942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Коморский </a:t>
            </a:r>
            <a:r>
              <a:rPr lang="ru-RU" dirty="0" err="1" smtClean="0"/>
              <a:t>целакант</a:t>
            </a:r>
            <a:r>
              <a:rPr lang="ru-RU" dirty="0" smtClean="0"/>
              <a:t> (латимерия)</a:t>
            </a:r>
            <a:endParaRPr lang="ru-RU" dirty="0"/>
          </a:p>
        </p:txBody>
      </p:sp>
      <p:pic>
        <p:nvPicPr>
          <p:cNvPr id="4" name="Содержимое 3" descr="http://upload.wikimedia.org/wikipedia/commons/thumb/a/a5/Coelacanth_specimen_NHM.jpg/220px-Coelacanth_specimen_NHM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785926"/>
            <a:ext cx="671517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109</Words>
  <PresentationFormat>Экран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Забота о потомстве у земноводных. Остромордая лягушка</vt:lpstr>
      <vt:lpstr>Африканская крапчатая роющая лягушка</vt:lpstr>
      <vt:lpstr>Пятнистый древолаз</vt:lpstr>
      <vt:lpstr>Ринодерма Дарвина</vt:lpstr>
      <vt:lpstr>Суринамская пипа</vt:lpstr>
      <vt:lpstr>Сумчатая квакша карликовая</vt:lpstr>
      <vt:lpstr>Австралийские заботливые лягушки</vt:lpstr>
      <vt:lpstr>Латимерия</vt:lpstr>
      <vt:lpstr>Коморский целакант (латимерия)</vt:lpstr>
      <vt:lpstr>Стегоцефал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Забота о потомстве у земноводных</dc:title>
  <cp:lastModifiedBy>comp</cp:lastModifiedBy>
  <cp:revision>17</cp:revision>
  <dcterms:modified xsi:type="dcterms:W3CDTF">2013-01-28T20:09:12Z</dcterms:modified>
</cp:coreProperties>
</file>