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sldIdLst>
    <p:sldId id="276" r:id="rId2"/>
    <p:sldId id="268" r:id="rId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  <a:srgbClr val="FF0000"/>
    <a:srgbClr val="CC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87" autoAdjust="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0755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756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22E35-20F0-45AC-9421-B18C3FC06B70}" type="datetimeFigureOut">
              <a:rPr lang="ru-RU"/>
              <a:pPr>
                <a:defRPr/>
              </a:pPr>
              <a:t>19.09.2014</a:t>
            </a:fld>
            <a:endParaRPr lang="ru-RU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922F4-0E01-4B6E-B1B1-9642495187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B3E99-8796-4BC8-BF61-9A26ECBA06F2}" type="datetimeFigureOut">
              <a:rPr lang="ru-RU"/>
              <a:pPr>
                <a:defRPr/>
              </a:pPr>
              <a:t>19.09.2014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0DECC-9AD4-43FC-AA5C-FDAE1DC16F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46EAB-2BE3-41F8-8BDF-AA7DE88A885A}" type="datetimeFigureOut">
              <a:rPr lang="ru-RU"/>
              <a:pPr>
                <a:defRPr/>
              </a:pPr>
              <a:t>19.09.2014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1B767-1FA4-491A-ADC3-895A9E4CB3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CA82A-3DDC-49D0-AFDE-3B8EDCBC782D}" type="datetimeFigureOut">
              <a:rPr lang="ru-RU"/>
              <a:pPr>
                <a:defRPr/>
              </a:pPr>
              <a:t>19.09.2014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78B68-01BA-49AA-B64A-32C6CF3CE1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C1742-6D65-4032-911A-8A6A2BBAE23F}" type="datetimeFigureOut">
              <a:rPr lang="ru-RU"/>
              <a:pPr>
                <a:defRPr/>
              </a:pPr>
              <a:t>19.09.2014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85687-386D-487E-83C8-2237342A0F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0F70C-CE50-41BE-A992-2C31A5AB92A1}" type="datetimeFigureOut">
              <a:rPr lang="ru-RU"/>
              <a:pPr>
                <a:defRPr/>
              </a:pPr>
              <a:t>19.09.2014</a:t>
            </a:fld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190FC-EC32-440B-88E8-5477547FD6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BCAF2-91A9-4322-BC42-216B006D1EED}" type="datetimeFigureOut">
              <a:rPr lang="ru-RU"/>
              <a:pPr>
                <a:defRPr/>
              </a:pPr>
              <a:t>19.09.2014</a:t>
            </a:fld>
            <a:endParaRPr lang="ru-RU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1FD48-D6CF-44D7-8729-355454AF9E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0BB89-A0B1-47BC-B7A7-B17F0EC73816}" type="datetimeFigureOut">
              <a:rPr lang="ru-RU"/>
              <a:pPr>
                <a:defRPr/>
              </a:pPr>
              <a:t>19.09.2014</a:t>
            </a:fld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985A6-6C4C-489C-8D29-82425BA746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D5B55-A949-4C08-9DDC-FFC7FE16E6AB}" type="datetimeFigureOut">
              <a:rPr lang="ru-RU"/>
              <a:pPr>
                <a:defRPr/>
              </a:pPr>
              <a:t>19.09.2014</a:t>
            </a:fld>
            <a:endParaRPr lang="ru-RU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5B391-48AD-4CFF-9911-9CF9AAB0ED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042B6-5D25-4568-8FA1-7F70383BBBE7}" type="datetimeFigureOut">
              <a:rPr lang="ru-RU"/>
              <a:pPr>
                <a:defRPr/>
              </a:pPr>
              <a:t>19.09.2014</a:t>
            </a:fld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30ABA-CC53-485B-903D-AFCD69E5EE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5259C-513F-4D44-8896-EFA5AC0E74E7}" type="datetimeFigureOut">
              <a:rPr lang="ru-RU"/>
              <a:pPr>
                <a:defRPr/>
              </a:pPr>
              <a:t>19.09.2014</a:t>
            </a:fld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02CBB-FC2C-41FD-9318-0C346648F8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0649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650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650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0650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650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650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650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650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650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650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651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651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651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651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651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651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sp>
          <p:nvSpPr>
            <p:cNvPr id="10651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651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651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651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652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652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652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652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652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652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652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6528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6529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6530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6531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6532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sp>
          <p:nvSpPr>
            <p:cNvPr id="106533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6534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0653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653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8CA92953-B24B-42A0-9FF6-3A5D0F062BF9}" type="datetimeFigureOut">
              <a:rPr lang="ru-RU"/>
              <a:pPr>
                <a:defRPr/>
              </a:pPr>
              <a:t>19.09.2014</a:t>
            </a:fld>
            <a:endParaRPr lang="ru-RU"/>
          </a:p>
        </p:txBody>
      </p:sp>
      <p:sp>
        <p:nvSpPr>
          <p:cNvPr id="10653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653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85D5EE11-E081-469A-A4B8-B35EC8D975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65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7" r:id="rId1"/>
    <p:sldLayoutId id="2147483716" r:id="rId2"/>
    <p:sldLayoutId id="2147483715" r:id="rId3"/>
    <p:sldLayoutId id="2147483714" r:id="rId4"/>
    <p:sldLayoutId id="2147483713" r:id="rId5"/>
    <p:sldLayoutId id="2147483712" r:id="rId6"/>
    <p:sldLayoutId id="2147483711" r:id="rId7"/>
    <p:sldLayoutId id="2147483710" r:id="rId8"/>
    <p:sldLayoutId id="2147483709" r:id="rId9"/>
    <p:sldLayoutId id="2147483708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8" descr="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975" y="-38100"/>
            <a:ext cx="97536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95288" y="620713"/>
            <a:ext cx="7416800" cy="3240087"/>
          </a:xfrm>
          <a:solidFill>
            <a:srgbClr val="CCFFCC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6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Перед нами </a:t>
            </a:r>
            <a:r>
              <a:rPr lang="ru-RU" sz="2600" b="1" smtClean="0">
                <a:solidFill>
                  <a:schemeClr val="bg2"/>
                </a:solidFill>
              </a:rPr>
              <a:t>ров</a:t>
            </a:r>
            <a:r>
              <a:rPr lang="ru-RU" sz="2600" smtClean="0">
                <a:solidFill>
                  <a:schemeClr val="bg2"/>
                </a:solidFill>
              </a:rPr>
              <a:t>,</a:t>
            </a:r>
            <a:r>
              <a:rPr lang="ru-RU" sz="26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имеющий форму прямоугольного параллелепипеда, размеры которого следующие: </a:t>
            </a:r>
          </a:p>
          <a:p>
            <a:pPr eaLnBrk="1" hangingPunct="1">
              <a:lnSpc>
                <a:spcPct val="90000"/>
              </a:lnSpc>
            </a:pPr>
            <a:r>
              <a:rPr lang="ru-RU" sz="26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высота </a:t>
            </a:r>
            <a:r>
              <a:rPr lang="ru-RU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(глубина рва)</a:t>
            </a:r>
            <a:r>
              <a:rPr lang="ru-RU" sz="26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– </a:t>
            </a:r>
            <a:r>
              <a:rPr lang="ru-RU" sz="2600" b="1" smtClean="0">
                <a:solidFill>
                  <a:schemeClr val="bg2"/>
                </a:solidFill>
              </a:rPr>
              <a:t>10м</a:t>
            </a:r>
          </a:p>
          <a:p>
            <a:pPr eaLnBrk="1" hangingPunct="1">
              <a:lnSpc>
                <a:spcPct val="90000"/>
              </a:lnSpc>
            </a:pPr>
            <a:r>
              <a:rPr lang="ru-RU" sz="26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длина </a:t>
            </a:r>
            <a:r>
              <a:rPr lang="ru-RU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(длина моста)</a:t>
            </a:r>
            <a:r>
              <a:rPr lang="ru-RU" sz="26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- </a:t>
            </a:r>
            <a:r>
              <a:rPr lang="ru-RU" sz="2600" b="1" smtClean="0">
                <a:solidFill>
                  <a:schemeClr val="bg2"/>
                </a:solidFill>
              </a:rPr>
              <a:t>12м</a:t>
            </a:r>
          </a:p>
          <a:p>
            <a:pPr eaLnBrk="1" hangingPunct="1">
              <a:lnSpc>
                <a:spcPct val="90000"/>
              </a:lnSpc>
            </a:pPr>
            <a:r>
              <a:rPr lang="ru-RU" sz="26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ширина </a:t>
            </a:r>
            <a:r>
              <a:rPr lang="ru-RU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(ширина понтонного моста)</a:t>
            </a:r>
            <a:r>
              <a:rPr lang="ru-RU" sz="26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- </a:t>
            </a:r>
            <a:r>
              <a:rPr lang="ru-RU" sz="2600" b="1" smtClean="0">
                <a:solidFill>
                  <a:schemeClr val="bg2"/>
                </a:solidFill>
              </a:rPr>
              <a:t>30м</a:t>
            </a:r>
          </a:p>
        </p:txBody>
      </p:sp>
      <p:pic>
        <p:nvPicPr>
          <p:cNvPr id="32771" name="Picture 2" descr="C:\Users\Администратор\Desktop\урок на семинар\картинки Измаил\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7050" y="765175"/>
            <a:ext cx="226695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468313" y="4149725"/>
            <a:ext cx="7416800" cy="20764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Какое количество вязанок заполнит этот</a:t>
            </a:r>
          </a:p>
          <a:p>
            <a:r>
              <a:rPr lang="ru-RU" sz="2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параллелепипед (ров), </a:t>
            </a:r>
          </a:p>
          <a:p>
            <a:r>
              <a:rPr lang="ru-RU" sz="2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если объем каждой - </a:t>
            </a:r>
            <a:r>
              <a:rPr lang="ru-RU" sz="26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0,25</a:t>
            </a:r>
            <a:r>
              <a:rPr lang="ru-RU" sz="26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куб.м </a:t>
            </a:r>
            <a:r>
              <a:rPr lang="ru-RU" sz="2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r>
              <a:rPr lang="ru-RU" sz="2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Будем считать, что вязанки </a:t>
            </a:r>
          </a:p>
          <a:p>
            <a:r>
              <a:rPr lang="ru-RU" sz="2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заполняют ров равномерно.</a:t>
            </a:r>
          </a:p>
        </p:txBody>
      </p:sp>
      <p:pic>
        <p:nvPicPr>
          <p:cNvPr id="32773" name="Picture 7" descr="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9FF"/>
              </a:clrFrom>
              <a:clrTo>
                <a:srgbClr val="FFF9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588" y="4581525"/>
            <a:ext cx="201612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5" descr="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69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2060"/>
                </a:solidFill>
              </a:rPr>
              <a:t>Так русские тренировались брать стены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3795" name="Picture 2" descr="C:\Users\Администратор\Desktop\измаил\SHturm_Izmaila2.gif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39750" y="1428750"/>
            <a:ext cx="8064500" cy="48307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753</TotalTime>
  <Words>66</Words>
  <Application>Microsoft Office PowerPoint</Application>
  <PresentationFormat>Экран (4:3)</PresentationFormat>
  <Paragraphs>10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Глобус</vt:lpstr>
      <vt:lpstr>Слайд 1</vt:lpstr>
      <vt:lpstr>Так русские тренировались брать стены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Взятие Измаила в математических и исторических нюансах</dc:title>
  <dc:creator>User</dc:creator>
  <cp:lastModifiedBy>User</cp:lastModifiedBy>
  <cp:revision>52</cp:revision>
  <dcterms:created xsi:type="dcterms:W3CDTF">2014-02-09T10:00:42Z</dcterms:created>
  <dcterms:modified xsi:type="dcterms:W3CDTF">2014-09-19T16:30:26Z</dcterms:modified>
</cp:coreProperties>
</file>