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2" r:id="rId6"/>
    <p:sldId id="271" r:id="rId7"/>
    <p:sldId id="280" r:id="rId8"/>
    <p:sldId id="272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87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75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22E35-20F0-45AC-9421-B18C3FC06B70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922F4-0E01-4B6E-B1B1-964249518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B3E99-8796-4BC8-BF61-9A26ECBA06F2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0DECC-9AD4-43FC-AA5C-FDAE1DC16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46EAB-2BE3-41F8-8BDF-AA7DE88A885A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1B767-1FA4-491A-ADC3-895A9E4CB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CA82A-3DDC-49D0-AFDE-3B8EDCBC782D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78B68-01BA-49AA-B64A-32C6CF3CE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1742-6D65-4032-911A-8A6A2BBAE23F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85687-386D-487E-83C8-2237342A0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F70C-CE50-41BE-A992-2C31A5AB92A1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190FC-EC32-440B-88E8-5477547FD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BCAF2-91A9-4322-BC42-216B006D1EED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1FD48-D6CF-44D7-8729-355454AF9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0BB89-A0B1-47BC-B7A7-B17F0EC73816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85A6-6C4C-489C-8D29-82425BA74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D5B55-A949-4C08-9DDC-FFC7FE16E6AB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B391-48AD-4CFF-9911-9CF9AAB0E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042B6-5D25-4568-8FA1-7F70383BBBE7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30ABA-CC53-485B-903D-AFCD69E5E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259C-513F-4D44-8896-EFA5AC0E74E7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02CBB-FC2C-41FD-9318-0C346648F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064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65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1065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65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5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1065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65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CA92953-B24B-42A0-9FF6-3A5D0F062BF9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1065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5D5EE11-E081-469A-A4B8-B35EC8D97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65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2413" y="0"/>
            <a:ext cx="9753601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WordArt 6"/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6840538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Взятие Измаила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в математических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и исторических нюансах</a:t>
            </a:r>
          </a:p>
        </p:txBody>
      </p:sp>
      <p:pic>
        <p:nvPicPr>
          <p:cNvPr id="13315" name="Picture 2" descr="C:\Users\Администратор\Desktop\измаил\izmail-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492375"/>
            <a:ext cx="3095625" cy="39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- формирование умений решать текстовые задачи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-  практическое использование  математических знаний в истории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(при помощи математических данных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определить причины успешного взятия неприступной крепости Измаил)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38893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Цель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Users\Администратор\Desktop\измаил\6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989138"/>
            <a:ext cx="8353425" cy="4295775"/>
          </a:xfrm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835150" y="981075"/>
            <a:ext cx="5353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Неприступность Измаила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C:\Users\Администратор\Desktop\измаил\1293168562_27867_or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28625" y="2143125"/>
            <a:ext cx="2962275" cy="4267200"/>
          </a:xfrm>
        </p:spPr>
      </p:pic>
      <p:sp>
        <p:nvSpPr>
          <p:cNvPr id="5" name="Прямоугольник 4"/>
          <p:cNvSpPr/>
          <p:nvPr/>
        </p:nvSpPr>
        <p:spPr>
          <a:xfrm>
            <a:off x="2000232" y="571480"/>
            <a:ext cx="531427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А. В.Суворов</a:t>
            </a:r>
          </a:p>
        </p:txBody>
      </p:sp>
      <p:pic>
        <p:nvPicPr>
          <p:cNvPr id="16388" name="Picture 2" descr="C:\Users\Администратор\Desktop\измаил\otk0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15063" y="1357313"/>
            <a:ext cx="228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14750" y="4786313"/>
            <a:ext cx="500062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«Не бывало крепости крепче, не было обороны отчаяннее обороны Измаила, но Измаил взят»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0" cy="0"/>
          </a:xfrm>
        </p:spPr>
        <p:txBody>
          <a:bodyPr anchorCtr="0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17412" name="Picture 2" descr="C:\Users\Администратор\Desktop\измаил\shema-kreposti.11jpg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404813"/>
            <a:ext cx="8496300" cy="5889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55650" y="476250"/>
            <a:ext cx="8137525" cy="4953014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Русская армия состоит из трех отрядов и резерва.</a:t>
            </a:r>
          </a:p>
          <a:p>
            <a:pPr algn="ctr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Известно,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что в </a:t>
            </a:r>
            <a:r>
              <a:rPr lang="ru-RU" sz="2400" b="1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первом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отряде – 7500 солдат.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Численность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второго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отряда составляет  8/5 от числа солдат первого отряда. 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третьем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отряде 75% от числа солдат второго отряда. </a:t>
            </a:r>
          </a:p>
          <a:p>
            <a:pPr algn="r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24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резерве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находится третья часть     солдат первого отряда. </a:t>
            </a:r>
          </a:p>
          <a:p>
            <a:pPr algn="r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солдат в русской армии?</a:t>
            </a:r>
          </a:p>
          <a:p>
            <a:pPr eaLnBrk="1" hangingPunct="1">
              <a:lnSpc>
                <a:spcPct val="160000"/>
              </a:lnSpc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8435" name="Picture 2" descr="C:\Users\Администратор\Desktop\урок на семинар\картинки Измаил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357694"/>
            <a:ext cx="22320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9459" name="Line 6"/>
          <p:cNvSpPr>
            <a:spLocks noChangeShapeType="1"/>
          </p:cNvSpPr>
          <p:nvPr/>
        </p:nvSpPr>
        <p:spPr bwMode="auto">
          <a:xfrm>
            <a:off x="2916238" y="191611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60" name="Picture 4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12775" y="0"/>
            <a:ext cx="10653713" cy="781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58963" y="1406525"/>
            <a:ext cx="377507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I   – 7500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II  - </a:t>
            </a:r>
            <a:r>
              <a:rPr lang="ru-RU">
                <a:solidFill>
                  <a:srgbClr val="000000"/>
                </a:solidFill>
              </a:rPr>
              <a:t>8/5 от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III</a:t>
            </a:r>
            <a:r>
              <a:rPr lang="ru-RU">
                <a:solidFill>
                  <a:srgbClr val="000000"/>
                </a:solidFill>
              </a:rPr>
              <a:t> – 75% от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Резерв – 1/3 от </a:t>
            </a:r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 flipV="1">
            <a:off x="3430588" y="2044700"/>
            <a:ext cx="5508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V="1">
            <a:off x="3981450" y="1566863"/>
            <a:ext cx="1588" cy="477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H="1">
            <a:off x="3430588" y="1566863"/>
            <a:ext cx="5508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V="1">
            <a:off x="3587750" y="2524125"/>
            <a:ext cx="4730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V="1">
            <a:off x="4060825" y="2124075"/>
            <a:ext cx="1588" cy="400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3509963" y="2124075"/>
            <a:ext cx="5492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V="1">
            <a:off x="4216400" y="3001963"/>
            <a:ext cx="4730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 flipV="1">
            <a:off x="4687888" y="1566863"/>
            <a:ext cx="1587" cy="1436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H="1">
            <a:off x="4060825" y="1566863"/>
            <a:ext cx="6270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AutoShape 16"/>
          <p:cNvSpPr>
            <a:spLocks/>
          </p:cNvSpPr>
          <p:nvPr/>
        </p:nvSpPr>
        <p:spPr bwMode="auto">
          <a:xfrm>
            <a:off x="5081588" y="1487488"/>
            <a:ext cx="708025" cy="1514475"/>
          </a:xfrm>
          <a:prstGeom prst="rightBrace">
            <a:avLst>
              <a:gd name="adj1" fmla="val 1782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2" name="WordArt 18"/>
          <p:cNvSpPr>
            <a:spLocks noChangeArrowheads="1" noChangeShapeType="1" noTextEdit="1"/>
          </p:cNvSpPr>
          <p:nvPr/>
        </p:nvSpPr>
        <p:spPr bwMode="auto">
          <a:xfrm>
            <a:off x="6011863" y="1844675"/>
            <a:ext cx="288925" cy="677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9473" name="Text Box 20"/>
          <p:cNvSpPr txBox="1">
            <a:spLocks noChangeArrowheads="1"/>
          </p:cNvSpPr>
          <p:nvPr/>
        </p:nvSpPr>
        <p:spPr bwMode="auto">
          <a:xfrm>
            <a:off x="1619250" y="620713"/>
            <a:ext cx="576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00"/>
                </a:solidFill>
              </a:rPr>
              <a:t>Краткая запись задачи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908175" y="4652963"/>
            <a:ext cx="70564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i="1" u="sng" dirty="0">
                <a:solidFill>
                  <a:srgbClr val="0000FF"/>
                </a:solidFill>
                <a:latin typeface="Arial" charset="0"/>
              </a:rPr>
              <a:t>Историческая справка:</a:t>
            </a:r>
          </a:p>
          <a:p>
            <a:pPr>
              <a:spcBef>
                <a:spcPct val="50000"/>
              </a:spcBef>
            </a:pPr>
            <a:r>
              <a:rPr lang="ru-RU" sz="2600" b="1" i="1" dirty="0">
                <a:solidFill>
                  <a:srgbClr val="0000FF"/>
                </a:solidFill>
                <a:latin typeface="Arial" charset="0"/>
              </a:rPr>
              <a:t>В русской армии было  31000 солдат</a:t>
            </a:r>
            <a:r>
              <a:rPr lang="ru-RU" sz="3000" b="1" i="1" dirty="0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500063"/>
            <a:ext cx="4714875" cy="41529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2000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Среди солдат русской армии</a:t>
            </a:r>
            <a:r>
              <a:rPr lang="ru-RU" sz="20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15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19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31000</a:t>
            </a:r>
            <a:r>
              <a:rPr lang="ru-RU" sz="15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чел - предыдущая задача)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7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есть</a:t>
            </a:r>
            <a:r>
              <a:rPr lang="ru-RU" sz="20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7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конница и пехота.</a:t>
            </a:r>
            <a:r>
              <a:rPr lang="ru-RU" sz="2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7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11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Число солдат </a:t>
            </a:r>
            <a:endParaRPr lang="ru-RU" sz="20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8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i="1" u="sng" smtClean="0">
                <a:solidFill>
                  <a:schemeClr val="bg2"/>
                </a:solidFill>
              </a:rPr>
              <a:t>конницы и пехоты</a:t>
            </a:r>
            <a:r>
              <a:rPr lang="ru-RU" sz="2000" b="1" i="1" smtClean="0">
                <a:solidFill>
                  <a:schemeClr val="bg2"/>
                </a:solidFill>
              </a:rPr>
              <a:t> </a:t>
            </a:r>
            <a:endParaRPr lang="ru-RU" sz="2000" b="1" i="1" smtClean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900" b="1" i="1" smtClean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пропорциональны числам 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7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600" b="1" i="1" smtClean="0">
                <a:solidFill>
                  <a:schemeClr val="bg2"/>
                </a:solidFill>
              </a:rPr>
              <a:t>5 и 57.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700" b="1" i="1" smtClean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Сколько солдат в пехоте и коннице?</a:t>
            </a:r>
          </a:p>
        </p:txBody>
      </p:sp>
      <p:pic>
        <p:nvPicPr>
          <p:cNvPr id="20483" name="Picture 2" descr="C:\Users\Администратор\Desktop\урок на семинар\картинки Измаил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3860800"/>
            <a:ext cx="356393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Users\Администратор\Desktop\урок на семинар\картинки Измаил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285750"/>
            <a:ext cx="34210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835150" y="4724400"/>
            <a:ext cx="360045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0000FF"/>
                </a:solidFill>
              </a:rPr>
              <a:t>Историческая справка.</a:t>
            </a:r>
          </a:p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0000FF"/>
                </a:solidFill>
              </a:rPr>
              <a:t>В коннице – 2,5 тысячи казаков.</a:t>
            </a:r>
          </a:p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0000FF"/>
                </a:solidFill>
              </a:rPr>
              <a:t>В пехоте - 28,5 тысяч  солдат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0"/>
            <a:ext cx="9753601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ru-RU" b="1" dirty="0">
                <a:solidFill>
                  <a:srgbClr val="002060"/>
                </a:solidFill>
              </a:rPr>
              <a:t>Подготовка к штурму</a:t>
            </a:r>
          </a:p>
        </p:txBody>
      </p:sp>
      <p:pic>
        <p:nvPicPr>
          <p:cNvPr id="21507" name="Picture 2" descr="C:\Users\Администратор\Desktop\измаил\1293168564_27864_or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1500188"/>
            <a:ext cx="4646612" cy="4786312"/>
          </a:xfrm>
        </p:spPr>
      </p:pic>
      <p:sp>
        <p:nvSpPr>
          <p:cNvPr id="5" name="Прямоугольник 4"/>
          <p:cNvSpPr/>
          <p:nvPr/>
        </p:nvSpPr>
        <p:spPr>
          <a:xfrm>
            <a:off x="5286375" y="4500563"/>
            <a:ext cx="3643313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У села Броска были сооружены валы и стены, подобные </a:t>
            </a:r>
            <a:r>
              <a:rPr lang="ru-RU" sz="2400" b="1" dirty="0" err="1">
                <a:solidFill>
                  <a:srgbClr val="002060"/>
                </a:solidFill>
                <a:latin typeface="+mj-lt"/>
              </a:rPr>
              <a:t>измаильским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727</TotalTime>
  <Words>216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Глобус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Подготовка к штурму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Взятие Измаила в математических и исторических нюансах</dc:title>
  <dc:creator>User</dc:creator>
  <cp:lastModifiedBy>User</cp:lastModifiedBy>
  <cp:revision>47</cp:revision>
  <dcterms:created xsi:type="dcterms:W3CDTF">2014-02-09T10:00:42Z</dcterms:created>
  <dcterms:modified xsi:type="dcterms:W3CDTF">2014-09-19T15:31:29Z</dcterms:modified>
</cp:coreProperties>
</file>