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62" r:id="rId5"/>
    <p:sldId id="260" r:id="rId6"/>
    <p:sldId id="272" r:id="rId7"/>
    <p:sldId id="259" r:id="rId8"/>
    <p:sldId id="261" r:id="rId9"/>
    <p:sldId id="263" r:id="rId10"/>
    <p:sldId id="265" r:id="rId11"/>
    <p:sldId id="268" r:id="rId12"/>
    <p:sldId id="270" r:id="rId13"/>
    <p:sldId id="271" r:id="rId14"/>
    <p:sldId id="273" r:id="rId15"/>
    <p:sldId id="274" r:id="rId16"/>
    <p:sldId id="276" r:id="rId17"/>
    <p:sldId id="275" r:id="rId18"/>
    <p:sldId id="277" r:id="rId19"/>
    <p:sldId id="278" r:id="rId20"/>
    <p:sldId id="266" r:id="rId21"/>
    <p:sldId id="267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2" autoAdjust="0"/>
    <p:restoredTop sz="94660"/>
  </p:normalViewPr>
  <p:slideViewPr>
    <p:cSldViewPr>
      <p:cViewPr varScale="1">
        <p:scale>
          <a:sx n="110" d="100"/>
          <a:sy n="110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5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 descr="56762721994891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4375" y="4581525"/>
            <a:ext cx="2276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8" descr="1293655214bordyur_-_domiki.jpg"/>
          <p:cNvPicPr>
            <a:picLocks noChangeAspect="1"/>
          </p:cNvPicPr>
          <p:nvPr userDrawn="1"/>
        </p:nvPicPr>
        <p:blipFill>
          <a:blip r:embed="rId6" cstate="print"/>
          <a:srcRect r="94424"/>
          <a:stretch>
            <a:fillRect/>
          </a:stretch>
        </p:blipFill>
        <p:spPr bwMode="auto">
          <a:xfrm>
            <a:off x="8893175" y="0"/>
            <a:ext cx="2508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7" descr="1293655214bordyur_-_domiki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0"/>
            <a:ext cx="45116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6" descr="1293655214bordyur_-_domiki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116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6FE8AC-8B6D-4787-8D7E-E1F491BA764F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475E5C-7007-4705-B7C2-48FB1EE3B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1290390105%5Fanimal-sever-o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8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9" descr="1290390105%5Fanimal-sever-o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1908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0" descr="1290390105%5Fanimal-sever-o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0"/>
            <a:ext cx="1908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 descr="1290390105%5Fanimal-sever-o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0"/>
            <a:ext cx="1908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2" descr="1290390105%5Fanimal-sever-o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0"/>
            <a:ext cx="1908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3" descr="Leniv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1704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Leniv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24400"/>
            <a:ext cx="1704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5" descr="Leniv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868863"/>
            <a:ext cx="158908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6" descr="Leniv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4941888"/>
            <a:ext cx="1531937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7" descr="Leniv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025" y="4724400"/>
            <a:ext cx="17049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WordArt 18"/>
          <p:cNvSpPr>
            <a:spLocks noChangeArrowheads="1" noChangeShapeType="1" noTextEdit="1"/>
          </p:cNvSpPr>
          <p:nvPr/>
        </p:nvSpPr>
        <p:spPr bwMode="auto">
          <a:xfrm>
            <a:off x="827088" y="1196975"/>
            <a:ext cx="7705725" cy="172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Сказки</a:t>
            </a:r>
          </a:p>
        </p:txBody>
      </p:sp>
      <p:sp>
        <p:nvSpPr>
          <p:cNvPr id="4108" name="WordArt 19"/>
          <p:cNvSpPr>
            <a:spLocks noChangeArrowheads="1" noChangeShapeType="1" noTextEdit="1"/>
          </p:cNvSpPr>
          <p:nvPr/>
        </p:nvSpPr>
        <p:spPr bwMode="auto">
          <a:xfrm>
            <a:off x="1547813" y="3141663"/>
            <a:ext cx="6553200" cy="16557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народов Севера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ru-RU" dirty="0" smtClean="0"/>
              <a:t>Якутская </a:t>
            </a:r>
            <a:r>
              <a:rPr lang="ru-RU" dirty="0" smtClean="0"/>
              <a:t>сказка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ru-RU" sz="4400" b="1" dirty="0" smtClean="0"/>
              <a:t>«</a:t>
            </a:r>
            <a:r>
              <a:rPr lang="ru-RU" sz="4400" b="1" dirty="0" err="1" smtClean="0"/>
              <a:t>Удюргай-батыр</a:t>
            </a:r>
            <a:r>
              <a:rPr lang="ru-RU" sz="4400" b="1" dirty="0" smtClean="0"/>
              <a:t>»</a:t>
            </a:r>
          </a:p>
        </p:txBody>
      </p:sp>
      <p:pic>
        <p:nvPicPr>
          <p:cNvPr id="13314" name="Picture 5" descr="i?id=69844860-1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15888"/>
            <a:ext cx="21240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i?id=69844860-13-72&amp;n=2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15888"/>
            <a:ext cx="2081213" cy="1387475"/>
          </a:xfrm>
        </p:spPr>
      </p:pic>
      <p:pic>
        <p:nvPicPr>
          <p:cNvPr id="13316" name="Picture 7" descr="i?id=69844860-1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15888"/>
            <a:ext cx="2081212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?id=69844860-1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5888"/>
            <a:ext cx="20812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i?id=69844860-1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8"/>
            <a:ext cx="20812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i?id=349114360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38" y="2133600"/>
            <a:ext cx="40941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_________________4b16ceae0ef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25765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5" descr="i?id=90041592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476250"/>
            <a:ext cx="3265488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0"/>
            <a:ext cx="9144000" cy="6858000"/>
          </a:xfrm>
        </p:spPr>
      </p:pic>
      <p:pic>
        <p:nvPicPr>
          <p:cNvPr id="14340" name="Picture 5" descr="i?id=138515826-3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429000"/>
            <a:ext cx="27860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13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424363"/>
            <a:ext cx="36576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Рисунок 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372225" cy="6858000"/>
          </a:xfrm>
        </p:spPr>
      </p:pic>
      <p:pic>
        <p:nvPicPr>
          <p:cNvPr id="15363" name="Picture 4" descr="i?id=74800271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076700"/>
            <a:ext cx="3492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28169220%5Fbabush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0"/>
            <a:ext cx="36353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g%5F7339%5F0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5875"/>
            <a:ext cx="5867400" cy="3903663"/>
          </a:xfrm>
        </p:spPr>
      </p:pic>
      <p:pic>
        <p:nvPicPr>
          <p:cNvPr id="16386" name="Picture 5" descr="24478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3644900"/>
            <a:ext cx="4643437" cy="3213100"/>
          </a:xfrm>
        </p:spPr>
      </p:pic>
      <p:pic>
        <p:nvPicPr>
          <p:cNvPr id="16387" name="Picture 7" descr="odezhd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860800"/>
            <a:ext cx="20161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etno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0438"/>
            <a:ext cx="25130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i?id=117719545-41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5788" y="0"/>
            <a:ext cx="4748212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11285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25" y="2205038"/>
            <a:ext cx="331787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 descr="kutkh%5Fw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95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hlink"/>
                </a:solidFill>
              </a:rPr>
              <a:t>Северные загадки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0" y="1557338"/>
            <a:ext cx="91440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b="1" smtClean="0">
                <a:latin typeface="Georgia" pitchFamily="18" charset="0"/>
              </a:rPr>
              <a:t>Положишь в воду – не тонет, в огонь положишь – не горит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Georgia" pitchFamily="18" charset="0"/>
              </a:rPr>
              <a:t>              </a:t>
            </a:r>
            <a:r>
              <a:rPr lang="ru-RU" sz="5400" b="1" smtClean="0">
                <a:solidFill>
                  <a:schemeClr val="hlink"/>
                </a:solidFill>
                <a:latin typeface="Georgia" pitchFamily="18" charset="0"/>
              </a:rPr>
              <a:t>(Лёд)</a:t>
            </a:r>
            <a:endParaRPr lang="ru-RU" sz="5400" smtClean="0"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sz="5400" b="1" smtClean="0">
              <a:solidFill>
                <a:schemeClr val="hlink"/>
              </a:solidFill>
              <a:latin typeface="Georgia" pitchFamily="18" charset="0"/>
            </a:endParaRPr>
          </a:p>
        </p:txBody>
      </p:sp>
      <p:pic>
        <p:nvPicPr>
          <p:cNvPr id="18437" name="Picture 5" descr="owdkwlobymaafwz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888" y="4294188"/>
            <a:ext cx="22971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</a:rPr>
              <a:t>Северные загадки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b="1" smtClean="0">
                <a:latin typeface="Georgia" pitchFamily="18" charset="0"/>
              </a:rPr>
              <a:t> Легкий наездник вершины дерева. 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Georgia" pitchFamily="18" charset="0"/>
              </a:rPr>
              <a:t> Кто это? 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Georgia" pitchFamily="18" charset="0"/>
              </a:rPr>
              <a:t>              </a:t>
            </a:r>
            <a:r>
              <a:rPr lang="ru-RU" sz="5400" b="1" smtClean="0">
                <a:solidFill>
                  <a:schemeClr val="hlink"/>
                </a:solidFill>
                <a:latin typeface="Georgia" pitchFamily="18" charset="0"/>
              </a:rPr>
              <a:t>(Белка)</a:t>
            </a:r>
          </a:p>
        </p:txBody>
      </p:sp>
      <p:pic>
        <p:nvPicPr>
          <p:cNvPr id="20484" name="Picture 5" descr="owdkwlobymaafwz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888" y="4294188"/>
            <a:ext cx="22971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</a:rPr>
              <a:t>Северные загадки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6000" b="1" smtClean="0">
                <a:latin typeface="Georgia" pitchFamily="18" charset="0"/>
              </a:rPr>
              <a:t>Посреди болота женщина в красном платке сидит.</a:t>
            </a:r>
            <a:endParaRPr lang="ru-RU" b="1" smtClean="0">
              <a:latin typeface="Georgia" pitchFamily="18" charset="0"/>
            </a:endParaRPr>
          </a:p>
          <a:p>
            <a:pPr>
              <a:buFont typeface="Arial" charset="0"/>
              <a:buNone/>
            </a:pPr>
            <a:r>
              <a:rPr lang="ru-RU" b="1" smtClean="0">
                <a:latin typeface="Georgia" pitchFamily="18" charset="0"/>
              </a:rPr>
              <a:t>     </a:t>
            </a:r>
            <a:r>
              <a:rPr lang="ru-RU" sz="6000" b="1" smtClean="0">
                <a:solidFill>
                  <a:schemeClr val="hlink"/>
                </a:solidFill>
                <a:latin typeface="Georgia" pitchFamily="18" charset="0"/>
              </a:rPr>
              <a:t>(Морошка)</a:t>
            </a:r>
          </a:p>
          <a:p>
            <a:pPr>
              <a:buFont typeface="Arial" charset="0"/>
              <a:buNone/>
            </a:pPr>
            <a:endParaRPr lang="ru-RU" b="1" smtClean="0">
              <a:latin typeface="Georgia" pitchFamily="18" charset="0"/>
            </a:endParaRPr>
          </a:p>
          <a:p>
            <a:endParaRPr lang="ru-RU" sz="6000" smtClean="0"/>
          </a:p>
        </p:txBody>
      </p:sp>
      <p:pic>
        <p:nvPicPr>
          <p:cNvPr id="19460" name="Picture 5" descr="owdkwlobymaafwz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888" y="4294188"/>
            <a:ext cx="22971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</a:rPr>
              <a:t>Северные загадки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628775"/>
            <a:ext cx="8856663" cy="44973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b="1" smtClean="0">
                <a:latin typeface="Georgia" pitchFamily="18" charset="0"/>
              </a:rPr>
              <a:t>Быстрее сотни ног,  быстрее сотни крыльев.</a:t>
            </a:r>
            <a:r>
              <a:rPr lang="ru-RU" sz="5400" b="1" smtClean="0"/>
              <a:t> 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solidFill>
                  <a:schemeClr val="hlink"/>
                </a:solidFill>
                <a:latin typeface="Georgia" pitchFamily="18" charset="0"/>
              </a:rPr>
              <a:t>     (Мысль)</a:t>
            </a:r>
          </a:p>
        </p:txBody>
      </p:sp>
      <p:pic>
        <p:nvPicPr>
          <p:cNvPr id="21508" name="Picture 5" descr="owdkwlobymaafwz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888" y="4294188"/>
            <a:ext cx="22971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owdkwlobymaafwz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888" y="4294188"/>
            <a:ext cx="22971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hlink"/>
                </a:solidFill>
              </a:rPr>
              <a:t>Северные загадки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628775"/>
            <a:ext cx="896461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5400" b="1" smtClean="0">
                <a:latin typeface="Georgia" pitchFamily="18" charset="0"/>
              </a:rPr>
              <a:t>Двое рядом соревнуются, никто 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Georgia" pitchFamily="18" charset="0"/>
              </a:rPr>
              <a:t>не может победить       </a:t>
            </a:r>
          </a:p>
          <a:p>
            <a:pPr>
              <a:buFont typeface="Arial" charset="0"/>
              <a:buNone/>
            </a:pPr>
            <a:r>
              <a:rPr lang="ru-RU" sz="5400" b="1" smtClean="0">
                <a:latin typeface="Georgia" pitchFamily="18" charset="0"/>
              </a:rPr>
              <a:t>        </a:t>
            </a:r>
            <a:r>
              <a:rPr lang="ru-RU" sz="5400" b="1" smtClean="0">
                <a:solidFill>
                  <a:schemeClr val="hlink"/>
                </a:solidFill>
                <a:latin typeface="Georgia" pitchFamily="18" charset="0"/>
              </a:rPr>
              <a:t>(Лыжи)</a:t>
            </a:r>
          </a:p>
        </p:txBody>
      </p:sp>
      <p:pic>
        <p:nvPicPr>
          <p:cNvPr id="22532" name="Picture 5" descr="owdkwlobymaafwz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888" y="4294188"/>
            <a:ext cx="22971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9" descr="winterbig1.jpg"/>
          <p:cNvPicPr>
            <a:picLocks noChangeArrowheads="1"/>
          </p:cNvPicPr>
          <p:nvPr/>
        </p:nvPicPr>
        <p:blipFill>
          <a:blip r:embed="rId2" cstate="print"/>
          <a:srcRect l="-528" t="-1085" r="-722" b="-13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400" smtClean="0"/>
              <a:t>Хантыйская сказка</a:t>
            </a:r>
          </a:p>
          <a:p>
            <a:pPr algn="ctr">
              <a:buFont typeface="Arial" charset="0"/>
              <a:buNone/>
            </a:pPr>
            <a:r>
              <a:rPr lang="ru-RU" sz="7200" b="1" smtClean="0">
                <a:solidFill>
                  <a:schemeClr val="hlink"/>
                </a:solidFill>
              </a:rPr>
              <a:t>«Гордая лиса»</a:t>
            </a:r>
          </a:p>
        </p:txBody>
      </p:sp>
      <p:pic>
        <p:nvPicPr>
          <p:cNvPr id="23554" name="Picture 5" descr="i?id=32170205-0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603625"/>
            <a:ext cx="529272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i?id=132901137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0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i?id=132901137-56-72&amp;n=2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2950" y="0"/>
            <a:ext cx="1012825" cy="1417638"/>
          </a:xfrm>
        </p:spPr>
      </p:pic>
      <p:pic>
        <p:nvPicPr>
          <p:cNvPr id="23557" name="Picture 9" descr="i?id=132901137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0"/>
            <a:ext cx="10128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i?id=132901137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0"/>
            <a:ext cx="10128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i?id=132901137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10128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i?id=132901137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0"/>
            <a:ext cx="10842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3" descr="i?id=132901137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0"/>
            <a:ext cx="10795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 descr="i?id=132901137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0"/>
            <a:ext cx="10128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5" descr="i?id=132901137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28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b="1" smtClean="0"/>
              <a:t>Ненецкая сказка</a:t>
            </a:r>
          </a:p>
          <a:p>
            <a:pPr>
              <a:buFont typeface="Arial" charset="0"/>
              <a:buNone/>
            </a:pPr>
            <a:r>
              <a:rPr lang="ru-RU" sz="6600" b="1" smtClean="0">
                <a:solidFill>
                  <a:schemeClr val="hlink"/>
                </a:solidFill>
              </a:rPr>
              <a:t>«Как храбрый Вай </a:t>
            </a:r>
          </a:p>
          <a:p>
            <a:pPr>
              <a:buFont typeface="Arial" charset="0"/>
              <a:buNone/>
            </a:pPr>
            <a:r>
              <a:rPr lang="ru-RU" sz="6600" b="1" smtClean="0">
                <a:solidFill>
                  <a:schemeClr val="hlink"/>
                </a:solidFill>
              </a:rPr>
              <a:t>море победил»</a:t>
            </a:r>
          </a:p>
        </p:txBody>
      </p:sp>
      <p:pic>
        <p:nvPicPr>
          <p:cNvPr id="24579" name="Picture 4" descr="42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2175" y="2349500"/>
            <a:ext cx="19018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6e44b7ddde7bbe708311cab501%5Fpr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/>
          <p:cNvSpPr>
            <a:spLocks noGrp="1"/>
          </p:cNvSpPr>
          <p:nvPr>
            <p:ph type="body" idx="4294967295"/>
          </p:nvPr>
        </p:nvSpPr>
        <p:spPr>
          <a:xfrm>
            <a:off x="-1189038" y="3860800"/>
            <a:ext cx="8229601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600" b="1" smtClean="0">
                <a:latin typeface="Georgia" pitchFamily="18" charset="0"/>
              </a:rPr>
              <a:t>60 лет</a:t>
            </a:r>
            <a:r>
              <a:rPr lang="ru-RU" sz="4400" b="1" smtClean="0">
                <a:latin typeface="Georgia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4400" b="1" smtClean="0">
                <a:latin typeface="Georgia" pitchFamily="18" charset="0"/>
              </a:rPr>
              <a:t>Магаданской </a:t>
            </a:r>
          </a:p>
          <a:p>
            <a:pPr algn="ctr">
              <a:buFont typeface="Arial" charset="0"/>
              <a:buNone/>
            </a:pPr>
            <a:r>
              <a:rPr lang="ru-RU" sz="4400" b="1" smtClean="0">
                <a:latin typeface="Georgia" pitchFamily="18" charset="0"/>
              </a:rPr>
              <a:t>области</a:t>
            </a:r>
          </a:p>
        </p:txBody>
      </p:sp>
      <p:pic>
        <p:nvPicPr>
          <p:cNvPr id="6146" name="Picture 4" descr="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2565400"/>
            <a:ext cx="34099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kssk-news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263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polar%5Fanimals1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076825" cy="3325813"/>
          </a:xfrm>
        </p:spPr>
      </p:pic>
      <p:pic>
        <p:nvPicPr>
          <p:cNvPr id="7170" name="Picture 5" descr="mag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25813"/>
            <a:ext cx="4716462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foto%5Fpriroda%5F45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0"/>
            <a:ext cx="4716462" cy="3532188"/>
          </a:xfrm>
        </p:spPr>
      </p:pic>
      <p:pic>
        <p:nvPicPr>
          <p:cNvPr id="7172" name="Picture 7" descr="сапа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68663"/>
            <a:ext cx="4427538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4" name="Picture 4" descr="sokolov-shirshov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610100" cy="6858000"/>
          </a:xfrm>
        </p:spPr>
      </p:pic>
      <p:pic>
        <p:nvPicPr>
          <p:cNvPr id="8195" name="Picture 5" descr="sokolov-shirshov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0"/>
            <a:ext cx="461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 descr="owdkwlobymaafwz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0"/>
            <a:ext cx="614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2" name="Picture 4" descr="Jorma-Luht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6" name="Picture 4" descr="%2528855%2529F-p16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877050" cy="6858000"/>
          </a:xfrm>
        </p:spPr>
      </p:pic>
      <p:pic>
        <p:nvPicPr>
          <p:cNvPr id="11267" name="Picture 7" descr="Koja-v-odejde-narodov-Sev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2275" y="0"/>
            <a:ext cx="3641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4000" smtClean="0"/>
          </a:p>
          <a:p>
            <a:pPr eaLnBrk="1" hangingPunct="1">
              <a:lnSpc>
                <a:spcPct val="90000"/>
              </a:lnSpc>
            </a:pPr>
            <a:endParaRPr lang="ru-RU" sz="4000" smtClean="0"/>
          </a:p>
          <a:p>
            <a:pPr eaLnBrk="1" hangingPunct="1">
              <a:lnSpc>
                <a:spcPct val="90000"/>
              </a:lnSpc>
            </a:pPr>
            <a:r>
              <a:rPr lang="ru-RU" sz="4400" b="1" smtClean="0"/>
              <a:t>Эвены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b="1" smtClean="0"/>
              <a:t>Коряки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b="1" smtClean="0"/>
              <a:t>Ительмены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b="1" smtClean="0"/>
              <a:t>Камчадалы </a:t>
            </a:r>
          </a:p>
        </p:txBody>
      </p:sp>
      <p:pic>
        <p:nvPicPr>
          <p:cNvPr id="12290" name="Picture 4" descr="g99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00" y="0"/>
            <a:ext cx="5651500" cy="3325813"/>
          </a:xfrm>
        </p:spPr>
      </p:pic>
      <p:pic>
        <p:nvPicPr>
          <p:cNvPr id="12291" name="Picture 5" descr="%25D1%258D%25D1%2581%25D0%25BA%25D0%25B8%25D0%25BC%25D0%25BE%25D1%2581%25D1%25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284538"/>
            <a:ext cx="258286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RTY0031-05%5F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25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Eve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7475" y="3284538"/>
            <a:ext cx="267652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108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Северные загадки</vt:lpstr>
      <vt:lpstr>Северные загадки</vt:lpstr>
      <vt:lpstr>Северные загадки</vt:lpstr>
      <vt:lpstr>Северные загадки</vt:lpstr>
      <vt:lpstr>Северные загадки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DNS proletarskay</cp:lastModifiedBy>
  <cp:revision>9</cp:revision>
  <dcterms:created xsi:type="dcterms:W3CDTF">2012-02-13T14:32:49Z</dcterms:created>
  <dcterms:modified xsi:type="dcterms:W3CDTF">2015-01-29T11:48:59Z</dcterms:modified>
</cp:coreProperties>
</file>