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4178892230724783E-2"/>
          <c:y val="0.23964117111474839"/>
          <c:w val="0.77767962973635152"/>
          <c:h val="0.76035882888525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>
          <a:solidFill>
            <a:srgbClr val="002060"/>
          </a:solidFill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5323-E081-4180-BF32-40A3F1245E8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A051-57E1-46C3-B4A2-E9DE6F4397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5323-E081-4180-BF32-40A3F1245E8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A051-57E1-46C3-B4A2-E9DE6F4397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5323-E081-4180-BF32-40A3F1245E8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A051-57E1-46C3-B4A2-E9DE6F4397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5323-E081-4180-BF32-40A3F1245E8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A051-57E1-46C3-B4A2-E9DE6F4397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5323-E081-4180-BF32-40A3F1245E8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A051-57E1-46C3-B4A2-E9DE6F4397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5323-E081-4180-BF32-40A3F1245E8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A051-57E1-46C3-B4A2-E9DE6F4397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5323-E081-4180-BF32-40A3F1245E8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A051-57E1-46C3-B4A2-E9DE6F4397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5323-E081-4180-BF32-40A3F1245E8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A051-57E1-46C3-B4A2-E9DE6F4397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5323-E081-4180-BF32-40A3F1245E8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A051-57E1-46C3-B4A2-E9DE6F4397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5323-E081-4180-BF32-40A3F1245E8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A051-57E1-46C3-B4A2-E9DE6F4397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5323-E081-4180-BF32-40A3F1245E8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A051-57E1-46C3-B4A2-E9DE6F4397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35323-E081-4180-BF32-40A3F1245E8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8A051-57E1-46C3-B4A2-E9DE6F4397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prstTxWarp prst="textPlain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Диаграммы.</a:t>
            </a:r>
            <a:endParaRPr lang="ru-RU" sz="4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800800" cy="285787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Круговые диаграммы.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411760" y="3861048"/>
          <a:ext cx="439248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1560" y="0"/>
            <a:ext cx="7704856" cy="1470025"/>
          </a:xfrm>
          <a:prstGeom prst="rect">
            <a:avLst/>
          </a:prstGeom>
        </p:spPr>
        <p:txBody>
          <a:bodyPr numCol="1">
            <a:prstTxWarp prst="textPlain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1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Диаграмма-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7484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i="1" dirty="0" smtClean="0">
                <a:solidFill>
                  <a:srgbClr val="002060"/>
                </a:solidFill>
              </a:rPr>
              <a:t>изображение , рисунок</a:t>
            </a:r>
          </a:p>
          <a:p>
            <a:r>
              <a:rPr lang="ru-RU" sz="6000" i="1" dirty="0" smtClean="0">
                <a:solidFill>
                  <a:srgbClr val="002060"/>
                </a:solidFill>
              </a:rPr>
              <a:t> ( с древнегреческого), который наглядно показывает отношение величин.</a:t>
            </a:r>
            <a:endParaRPr lang="ru-RU" sz="6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04664"/>
            <a:ext cx="69461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i="1" dirty="0" smtClean="0">
                <a:solidFill>
                  <a:srgbClr val="0070C0"/>
                </a:solidFill>
              </a:rPr>
              <a:t>Виды диаграмм</a:t>
            </a:r>
            <a:endParaRPr lang="ru-RU" sz="7200" b="1" i="1" dirty="0">
              <a:solidFill>
                <a:srgbClr val="0070C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043608" y="1916832"/>
            <a:ext cx="1152128" cy="244827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endCxn id="10" idx="0"/>
          </p:cNvCxnSpPr>
          <p:nvPr/>
        </p:nvCxnSpPr>
        <p:spPr>
          <a:xfrm>
            <a:off x="4139956" y="1988840"/>
            <a:ext cx="394379" cy="3600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228184" y="1916832"/>
            <a:ext cx="864096" cy="23042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5536" y="4437112"/>
            <a:ext cx="26500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</a:rPr>
              <a:t>линейные</a:t>
            </a:r>
            <a:endParaRPr lang="ru-RU" sz="5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3808" y="5589240"/>
            <a:ext cx="3381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</a:rPr>
              <a:t>столбчатые</a:t>
            </a:r>
            <a:endParaRPr lang="ru-RU" sz="5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6136" y="4293096"/>
            <a:ext cx="2497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</a:rPr>
              <a:t>круговые</a:t>
            </a:r>
            <a:endParaRPr lang="ru-RU" sz="5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771800" y="1988840"/>
            <a:ext cx="6858000" cy="4575175"/>
          </a:xfrm>
          <a:prstGeom prst="rect">
            <a:avLst/>
          </a:prstGeom>
          <a:noFill/>
          <a:ln/>
        </p:spPr>
      </p:pic>
      <p:sp>
        <p:nvSpPr>
          <p:cNvPr id="2" name="TextBox 1"/>
          <p:cNvSpPr txBox="1"/>
          <p:nvPr/>
        </p:nvSpPr>
        <p:spPr>
          <a:xfrm flipH="1">
            <a:off x="179512" y="188640"/>
            <a:ext cx="4202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  <a:latin typeface="Monotype Corsiva" pitchFamily="66" charset="0"/>
              </a:rPr>
              <a:t>Задача № 1693.</a:t>
            </a:r>
            <a:endParaRPr lang="ru-RU" sz="3600" b="1" i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95536" y="1124744"/>
            <a:ext cx="8483290" cy="595228"/>
            <a:chOff x="179512" y="1196752"/>
            <a:chExt cx="8483290" cy="595228"/>
          </a:xfrm>
        </p:grpSpPr>
        <p:sp>
          <p:nvSpPr>
            <p:cNvPr id="3" name="TextBox 2"/>
            <p:cNvSpPr txBox="1"/>
            <p:nvPr/>
          </p:nvSpPr>
          <p:spPr>
            <a:xfrm>
              <a:off x="179512" y="1268760"/>
              <a:ext cx="81964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Льняное семя ( вся величина)         8 частей    -      360</a:t>
              </a:r>
              <a:endParaRPr lang="ru-RU" sz="2800" strike="sngStrike" dirty="0"/>
            </a:p>
          </p:txBody>
        </p:sp>
        <p:sp>
          <p:nvSpPr>
            <p:cNvPr id="4" name="TextBox 3"/>
            <p:cNvSpPr txBox="1"/>
            <p:nvPr/>
          </p:nvSpPr>
          <p:spPr>
            <a:xfrm flipH="1">
              <a:off x="8100392" y="1196752"/>
              <a:ext cx="5624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о</a:t>
              </a:r>
              <a:endParaRPr lang="ru-RU" sz="2400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23528" y="1628800"/>
            <a:ext cx="8078676" cy="739244"/>
            <a:chOff x="395536" y="2420888"/>
            <a:chExt cx="8078676" cy="739244"/>
          </a:xfrm>
        </p:grpSpPr>
        <p:sp>
          <p:nvSpPr>
            <p:cNvPr id="6" name="TextBox 5"/>
            <p:cNvSpPr txBox="1"/>
            <p:nvPr/>
          </p:nvSpPr>
          <p:spPr>
            <a:xfrm>
              <a:off x="395536" y="2636912"/>
              <a:ext cx="794845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Масло ( часть величины)                    3 части     -       ?</a:t>
              </a:r>
              <a:endParaRPr lang="ru-RU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00392" y="2420888"/>
              <a:ext cx="3738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о</a:t>
              </a:r>
              <a:endParaRPr lang="ru-RU" sz="2800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39552" y="2492896"/>
            <a:ext cx="3734152" cy="790347"/>
            <a:chOff x="1043608" y="3284984"/>
            <a:chExt cx="3734152" cy="790347"/>
          </a:xfrm>
        </p:grpSpPr>
        <p:sp>
          <p:nvSpPr>
            <p:cNvPr id="9" name="TextBox 8"/>
            <p:cNvSpPr txBox="1"/>
            <p:nvPr/>
          </p:nvSpPr>
          <p:spPr>
            <a:xfrm>
              <a:off x="1043608" y="3429000"/>
              <a:ext cx="36263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/>
                <a:t>360  :  8 </a:t>
              </a:r>
              <a:r>
                <a:rPr lang="ru-RU" sz="3600" b="1" dirty="0" smtClean="0">
                  <a:latin typeface="Lucida Console"/>
                </a:rPr>
                <a:t>·</a:t>
              </a:r>
              <a:r>
                <a:rPr lang="ru-RU" sz="3600" b="1" dirty="0" smtClean="0"/>
                <a:t> 3  = 135</a:t>
              </a:r>
              <a:endParaRPr lang="ru-RU" sz="36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7984" y="3284984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/>
                <a:t>о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91680" y="3284984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/>
                <a:t>о</a:t>
              </a:r>
            </a:p>
          </p:txBody>
        </p:sp>
      </p:grpSp>
      <p:sp>
        <p:nvSpPr>
          <p:cNvPr id="14" name="Овал 13"/>
          <p:cNvSpPr/>
          <p:nvPr/>
        </p:nvSpPr>
        <p:spPr>
          <a:xfrm>
            <a:off x="4499992" y="3212976"/>
            <a:ext cx="3528392" cy="3384376"/>
          </a:xfrm>
          <a:prstGeom prst="ellipse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228184" y="47971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>
            <a:stCxn id="15" idx="7"/>
          </p:cNvCxnSpPr>
          <p:nvPr/>
        </p:nvCxnSpPr>
        <p:spPr>
          <a:xfrm flipV="1">
            <a:off x="6289647" y="4797152"/>
            <a:ext cx="1738737" cy="10545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68144" y="4581128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О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956376" y="4437112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2" name="Овал 21"/>
          <p:cNvSpPr/>
          <p:nvPr/>
        </p:nvSpPr>
        <p:spPr>
          <a:xfrm>
            <a:off x="4932040" y="36450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flipH="1" flipV="1">
            <a:off x="5004049" y="3717033"/>
            <a:ext cx="1224135" cy="1080119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ирог 50"/>
          <p:cNvSpPr/>
          <p:nvPr/>
        </p:nvSpPr>
        <p:spPr>
          <a:xfrm rot="14588128">
            <a:off x="4609024" y="3172568"/>
            <a:ext cx="3403715" cy="3371045"/>
          </a:xfrm>
          <a:prstGeom prst="pie">
            <a:avLst>
              <a:gd name="adj1" fmla="val 20319288"/>
              <a:gd name="adj2" fmla="val 6885716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/>
      <p:bldP spid="19" grpId="0"/>
      <p:bldP spid="22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908720"/>
          <a:ext cx="3192016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9928"/>
                <a:gridCol w="7920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Утренний завтрак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Второй завтрак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обед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ужин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260648"/>
            <a:ext cx="1707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№ 1695</a:t>
            </a:r>
            <a:endParaRPr lang="ru-RU" sz="36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0" y="3284984"/>
          <a:ext cx="3816424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212"/>
                <a:gridCol w="19082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Европа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Азия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Африка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Америка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Австралия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Антарктида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2636912"/>
            <a:ext cx="1707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№ 1696</a:t>
            </a:r>
            <a:endParaRPr lang="ru-RU" sz="3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620688"/>
            <a:ext cx="1705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№ 1707</a:t>
            </a:r>
            <a:endParaRPr lang="ru-RU" sz="36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90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Диаграммы.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Диаграммы.</dc:title>
  <dc:creator>User</dc:creator>
  <cp:lastModifiedBy>User</cp:lastModifiedBy>
  <cp:revision>11</cp:revision>
  <dcterms:created xsi:type="dcterms:W3CDTF">2013-05-16T15:53:41Z</dcterms:created>
  <dcterms:modified xsi:type="dcterms:W3CDTF">2013-05-16T17:35:21Z</dcterms:modified>
</cp:coreProperties>
</file>