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5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EABF502-F0DA-4F52-BD7D-4F84A5F68BFA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3D7481-4860-42FE-92EB-83418416E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9DA5D-129D-4225-B261-B3102465DE24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D23F-86F8-48D7-8850-62792EABD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2FD6F2-71E8-47D6-9FDC-429C0D13BBB3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207B3AF-1545-41D8-8D80-BFB87F6DB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774A-9F86-4FDD-A373-1A0937D91838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18079-8A59-4C60-AAD2-CA610C0B9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45EE1E7-FA7E-4199-A866-510285F32B15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BA2323-98AA-43A7-8059-EAB438777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DB4E-478D-40D4-96BA-93D629DB094E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24C1-C9B2-4617-9F33-CA9E73EF1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51F9-9E2F-4BA4-A793-554D4E1D3AE2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4820-43B1-4AB9-B349-67CF45A5D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DEB0-427E-47B6-A508-71E2A9827F07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7AF0-6C80-4FDD-91B2-66B3D197B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CEACD-5A9A-4635-9C64-3C10DDD92C5B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6B886-DA07-4386-934D-C9AE8C9A6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8A05-17C5-41CC-81E8-CFA4579D4613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C72A-29E5-4E25-9F67-F75685F34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779587-B27C-4703-B8D5-ED7121E07960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0469B0-FE56-4A5E-BB4A-A8CFCAD0F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D5E5AE8-68F6-4520-8D9F-275DCD4C74AF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7910763-6AE4-4210-9101-FD6281B42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3" r:id="rId2"/>
    <p:sldLayoutId id="2147483741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42" r:id="rId9"/>
    <p:sldLayoutId id="2147483739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30" cy="11430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21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88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571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45 ∙ 2 </a:t>
            </a:r>
          </a:p>
        </p:txBody>
      </p:sp>
    </p:spTree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30" cy="11430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21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88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12  ∙ 5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46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50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54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58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62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66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29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70" name="TextBox 14"/>
          <p:cNvSpPr txBox="1">
            <a:spLocks noChangeArrowheads="1"/>
          </p:cNvSpPr>
          <p:nvPr/>
        </p:nvSpPr>
        <p:spPr bwMode="auto">
          <a:xfrm>
            <a:off x="1428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74" name="TextBox 14"/>
          <p:cNvSpPr txBox="1">
            <a:spLocks noChangeArrowheads="1"/>
          </p:cNvSpPr>
          <p:nvPr/>
        </p:nvSpPr>
        <p:spPr bwMode="auto">
          <a:xfrm>
            <a:off x="928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4857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30" cy="11430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21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88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60  : 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70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74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78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82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86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90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29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94" name="TextBox 14"/>
          <p:cNvSpPr txBox="1">
            <a:spLocks noChangeArrowheads="1"/>
          </p:cNvSpPr>
          <p:nvPr/>
        </p:nvSpPr>
        <p:spPr bwMode="auto">
          <a:xfrm>
            <a:off x="1428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98" name="TextBox 14"/>
          <p:cNvSpPr txBox="1">
            <a:spLocks noChangeArrowheads="1"/>
          </p:cNvSpPr>
          <p:nvPr/>
        </p:nvSpPr>
        <p:spPr bwMode="auto">
          <a:xfrm>
            <a:off x="928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502" name="TextBox 14"/>
          <p:cNvSpPr txBox="1">
            <a:spLocks noChangeArrowheads="1"/>
          </p:cNvSpPr>
          <p:nvPr/>
        </p:nvSpPr>
        <p:spPr bwMode="auto">
          <a:xfrm>
            <a:off x="4857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4363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62150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Н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30" cy="11430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21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88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13  ∙ 5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94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98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502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506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510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514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29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518" name="TextBox 14"/>
          <p:cNvSpPr txBox="1">
            <a:spLocks noChangeArrowheads="1"/>
          </p:cNvSpPr>
          <p:nvPr/>
        </p:nvSpPr>
        <p:spPr bwMode="auto">
          <a:xfrm>
            <a:off x="1428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522" name="TextBox 14"/>
          <p:cNvSpPr txBox="1">
            <a:spLocks noChangeArrowheads="1"/>
          </p:cNvSpPr>
          <p:nvPr/>
        </p:nvSpPr>
        <p:spPr bwMode="auto">
          <a:xfrm>
            <a:off x="928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526" name="TextBox 14"/>
          <p:cNvSpPr txBox="1">
            <a:spLocks noChangeArrowheads="1"/>
          </p:cNvSpPr>
          <p:nvPr/>
        </p:nvSpPr>
        <p:spPr bwMode="auto">
          <a:xfrm>
            <a:off x="4857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4363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530" name="TextBox 14"/>
          <p:cNvSpPr txBox="1">
            <a:spLocks noChangeArrowheads="1"/>
          </p:cNvSpPr>
          <p:nvPr/>
        </p:nvSpPr>
        <p:spPr bwMode="auto">
          <a:xfrm>
            <a:off x="62150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4612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27860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12" cy="1143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00" cy="12144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37" cy="12144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72  : 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518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522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526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530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534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538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29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542" name="TextBox 14"/>
          <p:cNvSpPr txBox="1">
            <a:spLocks noChangeArrowheads="1"/>
          </p:cNvSpPr>
          <p:nvPr/>
        </p:nvSpPr>
        <p:spPr bwMode="auto">
          <a:xfrm>
            <a:off x="1428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546" name="TextBox 14"/>
          <p:cNvSpPr txBox="1">
            <a:spLocks noChangeArrowheads="1"/>
          </p:cNvSpPr>
          <p:nvPr/>
        </p:nvSpPr>
        <p:spPr bwMode="auto">
          <a:xfrm>
            <a:off x="928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550" name="TextBox 14"/>
          <p:cNvSpPr txBox="1">
            <a:spLocks noChangeArrowheads="1"/>
          </p:cNvSpPr>
          <p:nvPr/>
        </p:nvSpPr>
        <p:spPr bwMode="auto">
          <a:xfrm>
            <a:off x="4857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4363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554" name="TextBox 14"/>
          <p:cNvSpPr txBox="1">
            <a:spLocks noChangeArrowheads="1"/>
          </p:cNvSpPr>
          <p:nvPr/>
        </p:nvSpPr>
        <p:spPr bwMode="auto">
          <a:xfrm>
            <a:off x="62150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4612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558" name="TextBox 14"/>
          <p:cNvSpPr txBox="1">
            <a:spLocks noChangeArrowheads="1"/>
          </p:cNvSpPr>
          <p:nvPr/>
        </p:nvSpPr>
        <p:spPr bwMode="auto">
          <a:xfrm>
            <a:off x="27860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14390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821531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12" cy="1143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00" cy="12144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37" cy="12144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24  ∙ 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542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546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550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554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558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562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29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566" name="TextBox 14"/>
          <p:cNvSpPr txBox="1">
            <a:spLocks noChangeArrowheads="1"/>
          </p:cNvSpPr>
          <p:nvPr/>
        </p:nvSpPr>
        <p:spPr bwMode="auto">
          <a:xfrm>
            <a:off x="1428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570" name="TextBox 14"/>
          <p:cNvSpPr txBox="1">
            <a:spLocks noChangeArrowheads="1"/>
          </p:cNvSpPr>
          <p:nvPr/>
        </p:nvSpPr>
        <p:spPr bwMode="auto">
          <a:xfrm>
            <a:off x="928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574" name="TextBox 14"/>
          <p:cNvSpPr txBox="1">
            <a:spLocks noChangeArrowheads="1"/>
          </p:cNvSpPr>
          <p:nvPr/>
        </p:nvSpPr>
        <p:spPr bwMode="auto">
          <a:xfrm>
            <a:off x="4857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4363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578" name="TextBox 14"/>
          <p:cNvSpPr txBox="1">
            <a:spLocks noChangeArrowheads="1"/>
          </p:cNvSpPr>
          <p:nvPr/>
        </p:nvSpPr>
        <p:spPr bwMode="auto">
          <a:xfrm>
            <a:off x="62150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4612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582" name="TextBox 14"/>
          <p:cNvSpPr txBox="1">
            <a:spLocks noChangeArrowheads="1"/>
          </p:cNvSpPr>
          <p:nvPr/>
        </p:nvSpPr>
        <p:spPr bwMode="auto">
          <a:xfrm>
            <a:off x="27860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14390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586" name="TextBox 14"/>
          <p:cNvSpPr txBox="1">
            <a:spLocks noChangeArrowheads="1"/>
          </p:cNvSpPr>
          <p:nvPr/>
        </p:nvSpPr>
        <p:spPr bwMode="auto">
          <a:xfrm>
            <a:off x="821531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8657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685800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12" cy="1143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00" cy="12144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37" cy="12144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70 : 5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66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70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74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78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82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86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29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90" name="TextBox 14"/>
          <p:cNvSpPr txBox="1">
            <a:spLocks noChangeArrowheads="1"/>
          </p:cNvSpPr>
          <p:nvPr/>
        </p:nvSpPr>
        <p:spPr bwMode="auto">
          <a:xfrm>
            <a:off x="1428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94" name="TextBox 14"/>
          <p:cNvSpPr txBox="1">
            <a:spLocks noChangeArrowheads="1"/>
          </p:cNvSpPr>
          <p:nvPr/>
        </p:nvSpPr>
        <p:spPr bwMode="auto">
          <a:xfrm>
            <a:off x="928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98" name="TextBox 14"/>
          <p:cNvSpPr txBox="1">
            <a:spLocks noChangeArrowheads="1"/>
          </p:cNvSpPr>
          <p:nvPr/>
        </p:nvSpPr>
        <p:spPr bwMode="auto">
          <a:xfrm>
            <a:off x="4857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4363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02" name="TextBox 14"/>
          <p:cNvSpPr txBox="1">
            <a:spLocks noChangeArrowheads="1"/>
          </p:cNvSpPr>
          <p:nvPr/>
        </p:nvSpPr>
        <p:spPr bwMode="auto">
          <a:xfrm>
            <a:off x="62150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4612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06" name="TextBox 14"/>
          <p:cNvSpPr txBox="1">
            <a:spLocks noChangeArrowheads="1"/>
          </p:cNvSpPr>
          <p:nvPr/>
        </p:nvSpPr>
        <p:spPr bwMode="auto">
          <a:xfrm>
            <a:off x="27860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14390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10" name="TextBox 14"/>
          <p:cNvSpPr txBox="1">
            <a:spLocks noChangeArrowheads="1"/>
          </p:cNvSpPr>
          <p:nvPr/>
        </p:nvSpPr>
        <p:spPr bwMode="auto">
          <a:xfrm>
            <a:off x="821531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8657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14" name="TextBox 14"/>
          <p:cNvSpPr txBox="1">
            <a:spLocks noChangeArrowheads="1"/>
          </p:cNvSpPr>
          <p:nvPr/>
        </p:nvSpPr>
        <p:spPr bwMode="auto">
          <a:xfrm>
            <a:off x="685800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5755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3429000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12" cy="1143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00" cy="12144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37" cy="12144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48 : 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90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94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98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602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606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610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29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614" name="TextBox 14"/>
          <p:cNvSpPr txBox="1">
            <a:spLocks noChangeArrowheads="1"/>
          </p:cNvSpPr>
          <p:nvPr/>
        </p:nvSpPr>
        <p:spPr bwMode="auto">
          <a:xfrm>
            <a:off x="1428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618" name="TextBox 14"/>
          <p:cNvSpPr txBox="1">
            <a:spLocks noChangeArrowheads="1"/>
          </p:cNvSpPr>
          <p:nvPr/>
        </p:nvSpPr>
        <p:spPr bwMode="auto">
          <a:xfrm>
            <a:off x="928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622" name="TextBox 14"/>
          <p:cNvSpPr txBox="1">
            <a:spLocks noChangeArrowheads="1"/>
          </p:cNvSpPr>
          <p:nvPr/>
        </p:nvSpPr>
        <p:spPr bwMode="auto">
          <a:xfrm>
            <a:off x="4857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4363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626" name="TextBox 14"/>
          <p:cNvSpPr txBox="1">
            <a:spLocks noChangeArrowheads="1"/>
          </p:cNvSpPr>
          <p:nvPr/>
        </p:nvSpPr>
        <p:spPr bwMode="auto">
          <a:xfrm>
            <a:off x="62150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4612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630" name="TextBox 14"/>
          <p:cNvSpPr txBox="1">
            <a:spLocks noChangeArrowheads="1"/>
          </p:cNvSpPr>
          <p:nvPr/>
        </p:nvSpPr>
        <p:spPr bwMode="auto">
          <a:xfrm>
            <a:off x="27860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14390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634" name="TextBox 14"/>
          <p:cNvSpPr txBox="1">
            <a:spLocks noChangeArrowheads="1"/>
          </p:cNvSpPr>
          <p:nvPr/>
        </p:nvSpPr>
        <p:spPr bwMode="auto">
          <a:xfrm>
            <a:off x="821531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8657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638" name="TextBox 14"/>
          <p:cNvSpPr txBox="1">
            <a:spLocks noChangeArrowheads="1"/>
          </p:cNvSpPr>
          <p:nvPr/>
        </p:nvSpPr>
        <p:spPr bwMode="auto">
          <a:xfrm>
            <a:off x="685800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5755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642" name="TextBox 14"/>
          <p:cNvSpPr txBox="1">
            <a:spLocks noChangeArrowheads="1"/>
          </p:cNvSpPr>
          <p:nvPr/>
        </p:nvSpPr>
        <p:spPr bwMode="auto">
          <a:xfrm>
            <a:off x="3429000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00166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TextBox 14"/>
          <p:cNvSpPr txBox="1">
            <a:spLocks noChangeArrowheads="1"/>
          </p:cNvSpPr>
          <p:nvPr/>
        </p:nvSpPr>
        <p:spPr bwMode="auto">
          <a:xfrm>
            <a:off x="1571625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12" cy="1143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00" cy="12144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37" cy="12144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134 : 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14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18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22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26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30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34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29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38" name="TextBox 14"/>
          <p:cNvSpPr txBox="1">
            <a:spLocks noChangeArrowheads="1"/>
          </p:cNvSpPr>
          <p:nvPr/>
        </p:nvSpPr>
        <p:spPr bwMode="auto">
          <a:xfrm>
            <a:off x="1428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42" name="TextBox 14"/>
          <p:cNvSpPr txBox="1">
            <a:spLocks noChangeArrowheads="1"/>
          </p:cNvSpPr>
          <p:nvPr/>
        </p:nvSpPr>
        <p:spPr bwMode="auto">
          <a:xfrm>
            <a:off x="928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46" name="TextBox 14"/>
          <p:cNvSpPr txBox="1">
            <a:spLocks noChangeArrowheads="1"/>
          </p:cNvSpPr>
          <p:nvPr/>
        </p:nvSpPr>
        <p:spPr bwMode="auto">
          <a:xfrm>
            <a:off x="4857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4363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50" name="TextBox 14"/>
          <p:cNvSpPr txBox="1">
            <a:spLocks noChangeArrowheads="1"/>
          </p:cNvSpPr>
          <p:nvPr/>
        </p:nvSpPr>
        <p:spPr bwMode="auto">
          <a:xfrm>
            <a:off x="62150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4612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54" name="TextBox 14"/>
          <p:cNvSpPr txBox="1">
            <a:spLocks noChangeArrowheads="1"/>
          </p:cNvSpPr>
          <p:nvPr/>
        </p:nvSpPr>
        <p:spPr bwMode="auto">
          <a:xfrm>
            <a:off x="27860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14390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58" name="TextBox 14"/>
          <p:cNvSpPr txBox="1">
            <a:spLocks noChangeArrowheads="1"/>
          </p:cNvSpPr>
          <p:nvPr/>
        </p:nvSpPr>
        <p:spPr bwMode="auto">
          <a:xfrm>
            <a:off x="821531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8657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62" name="TextBox 14"/>
          <p:cNvSpPr txBox="1">
            <a:spLocks noChangeArrowheads="1"/>
          </p:cNvSpPr>
          <p:nvPr/>
        </p:nvSpPr>
        <p:spPr bwMode="auto">
          <a:xfrm>
            <a:off x="685800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5755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66" name="TextBox 14"/>
          <p:cNvSpPr txBox="1">
            <a:spLocks noChangeArrowheads="1"/>
          </p:cNvSpPr>
          <p:nvPr/>
        </p:nvSpPr>
        <p:spPr bwMode="auto">
          <a:xfrm>
            <a:off x="3429000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00166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70" name="TextBox 14"/>
          <p:cNvSpPr txBox="1">
            <a:spLocks noChangeArrowheads="1"/>
          </p:cNvSpPr>
          <p:nvPr/>
        </p:nvSpPr>
        <p:spPr bwMode="auto">
          <a:xfrm>
            <a:off x="1571625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7193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4143375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12" cy="1143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00" cy="12144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37" cy="12144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75 : 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38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42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46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50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54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58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29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62" name="TextBox 14"/>
          <p:cNvSpPr txBox="1">
            <a:spLocks noChangeArrowheads="1"/>
          </p:cNvSpPr>
          <p:nvPr/>
        </p:nvSpPr>
        <p:spPr bwMode="auto">
          <a:xfrm>
            <a:off x="1428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66" name="TextBox 14"/>
          <p:cNvSpPr txBox="1">
            <a:spLocks noChangeArrowheads="1"/>
          </p:cNvSpPr>
          <p:nvPr/>
        </p:nvSpPr>
        <p:spPr bwMode="auto">
          <a:xfrm>
            <a:off x="928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70" name="TextBox 14"/>
          <p:cNvSpPr txBox="1">
            <a:spLocks noChangeArrowheads="1"/>
          </p:cNvSpPr>
          <p:nvPr/>
        </p:nvSpPr>
        <p:spPr bwMode="auto">
          <a:xfrm>
            <a:off x="4857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4363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74" name="TextBox 14"/>
          <p:cNvSpPr txBox="1">
            <a:spLocks noChangeArrowheads="1"/>
          </p:cNvSpPr>
          <p:nvPr/>
        </p:nvSpPr>
        <p:spPr bwMode="auto">
          <a:xfrm>
            <a:off x="62150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4612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78" name="TextBox 14"/>
          <p:cNvSpPr txBox="1">
            <a:spLocks noChangeArrowheads="1"/>
          </p:cNvSpPr>
          <p:nvPr/>
        </p:nvSpPr>
        <p:spPr bwMode="auto">
          <a:xfrm>
            <a:off x="27860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14390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82" name="TextBox 14"/>
          <p:cNvSpPr txBox="1">
            <a:spLocks noChangeArrowheads="1"/>
          </p:cNvSpPr>
          <p:nvPr/>
        </p:nvSpPr>
        <p:spPr bwMode="auto">
          <a:xfrm>
            <a:off x="821531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8657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86" name="TextBox 14"/>
          <p:cNvSpPr txBox="1">
            <a:spLocks noChangeArrowheads="1"/>
          </p:cNvSpPr>
          <p:nvPr/>
        </p:nvSpPr>
        <p:spPr bwMode="auto">
          <a:xfrm>
            <a:off x="685800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5755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90" name="TextBox 14"/>
          <p:cNvSpPr txBox="1">
            <a:spLocks noChangeArrowheads="1"/>
          </p:cNvSpPr>
          <p:nvPr/>
        </p:nvSpPr>
        <p:spPr bwMode="auto">
          <a:xfrm>
            <a:off x="3429000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00166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94" name="TextBox 14"/>
          <p:cNvSpPr txBox="1">
            <a:spLocks noChangeArrowheads="1"/>
          </p:cNvSpPr>
          <p:nvPr/>
        </p:nvSpPr>
        <p:spPr bwMode="auto">
          <a:xfrm>
            <a:off x="1571625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7193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98" name="TextBox 14"/>
          <p:cNvSpPr txBox="1">
            <a:spLocks noChangeArrowheads="1"/>
          </p:cNvSpPr>
          <p:nvPr/>
        </p:nvSpPr>
        <p:spPr bwMode="auto">
          <a:xfrm>
            <a:off x="4143375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Е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42952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750093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12" cy="1143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00" cy="12144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" action="ppaction://hlinkshowjump?jump=nextslide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37" cy="12144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17 ∙ 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62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66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70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74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78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82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29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86" name="TextBox 14"/>
          <p:cNvSpPr txBox="1">
            <a:spLocks noChangeArrowheads="1"/>
          </p:cNvSpPr>
          <p:nvPr/>
        </p:nvSpPr>
        <p:spPr bwMode="auto">
          <a:xfrm>
            <a:off x="1428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90" name="TextBox 14"/>
          <p:cNvSpPr txBox="1">
            <a:spLocks noChangeArrowheads="1"/>
          </p:cNvSpPr>
          <p:nvPr/>
        </p:nvSpPr>
        <p:spPr bwMode="auto">
          <a:xfrm>
            <a:off x="928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94" name="TextBox 14"/>
          <p:cNvSpPr txBox="1">
            <a:spLocks noChangeArrowheads="1"/>
          </p:cNvSpPr>
          <p:nvPr/>
        </p:nvSpPr>
        <p:spPr bwMode="auto">
          <a:xfrm>
            <a:off x="4857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4363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98" name="TextBox 14"/>
          <p:cNvSpPr txBox="1">
            <a:spLocks noChangeArrowheads="1"/>
          </p:cNvSpPr>
          <p:nvPr/>
        </p:nvSpPr>
        <p:spPr bwMode="auto">
          <a:xfrm>
            <a:off x="62150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4612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702" name="TextBox 14"/>
          <p:cNvSpPr txBox="1">
            <a:spLocks noChangeArrowheads="1"/>
          </p:cNvSpPr>
          <p:nvPr/>
        </p:nvSpPr>
        <p:spPr bwMode="auto">
          <a:xfrm>
            <a:off x="27860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14390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706" name="TextBox 14"/>
          <p:cNvSpPr txBox="1">
            <a:spLocks noChangeArrowheads="1"/>
          </p:cNvSpPr>
          <p:nvPr/>
        </p:nvSpPr>
        <p:spPr bwMode="auto">
          <a:xfrm>
            <a:off x="821531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8657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710" name="TextBox 14"/>
          <p:cNvSpPr txBox="1">
            <a:spLocks noChangeArrowheads="1"/>
          </p:cNvSpPr>
          <p:nvPr/>
        </p:nvSpPr>
        <p:spPr bwMode="auto">
          <a:xfrm>
            <a:off x="685800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5755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714" name="TextBox 14"/>
          <p:cNvSpPr txBox="1">
            <a:spLocks noChangeArrowheads="1"/>
          </p:cNvSpPr>
          <p:nvPr/>
        </p:nvSpPr>
        <p:spPr bwMode="auto">
          <a:xfrm>
            <a:off x="3429000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00166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718" name="TextBox 14"/>
          <p:cNvSpPr txBox="1">
            <a:spLocks noChangeArrowheads="1"/>
          </p:cNvSpPr>
          <p:nvPr/>
        </p:nvSpPr>
        <p:spPr bwMode="auto">
          <a:xfrm>
            <a:off x="1571625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7193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722" name="TextBox 14"/>
          <p:cNvSpPr txBox="1">
            <a:spLocks noChangeArrowheads="1"/>
          </p:cNvSpPr>
          <p:nvPr/>
        </p:nvSpPr>
        <p:spPr bwMode="auto">
          <a:xfrm>
            <a:off x="4143375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Е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42952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726" name="TextBox 14"/>
          <p:cNvSpPr txBox="1">
            <a:spLocks noChangeArrowheads="1"/>
          </p:cNvSpPr>
          <p:nvPr/>
        </p:nvSpPr>
        <p:spPr bwMode="auto">
          <a:xfrm>
            <a:off x="750093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Я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1461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27860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30" cy="11430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21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88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571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72 : 6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12" cy="1143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00" cy="12144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" action="ppaction://hlinkshowjump?jump=nextslide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37" cy="12144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17 ∙ 5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86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90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94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98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702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706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29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710" name="TextBox 14"/>
          <p:cNvSpPr txBox="1">
            <a:spLocks noChangeArrowheads="1"/>
          </p:cNvSpPr>
          <p:nvPr/>
        </p:nvSpPr>
        <p:spPr bwMode="auto">
          <a:xfrm>
            <a:off x="1428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714" name="TextBox 14"/>
          <p:cNvSpPr txBox="1">
            <a:spLocks noChangeArrowheads="1"/>
          </p:cNvSpPr>
          <p:nvPr/>
        </p:nvSpPr>
        <p:spPr bwMode="auto">
          <a:xfrm>
            <a:off x="928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718" name="TextBox 14"/>
          <p:cNvSpPr txBox="1">
            <a:spLocks noChangeArrowheads="1"/>
          </p:cNvSpPr>
          <p:nvPr/>
        </p:nvSpPr>
        <p:spPr bwMode="auto">
          <a:xfrm>
            <a:off x="4857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4363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722" name="TextBox 14"/>
          <p:cNvSpPr txBox="1">
            <a:spLocks noChangeArrowheads="1"/>
          </p:cNvSpPr>
          <p:nvPr/>
        </p:nvSpPr>
        <p:spPr bwMode="auto">
          <a:xfrm>
            <a:off x="62150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4612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726" name="TextBox 14"/>
          <p:cNvSpPr txBox="1">
            <a:spLocks noChangeArrowheads="1"/>
          </p:cNvSpPr>
          <p:nvPr/>
        </p:nvSpPr>
        <p:spPr bwMode="auto">
          <a:xfrm>
            <a:off x="27860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14390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730" name="TextBox 14"/>
          <p:cNvSpPr txBox="1">
            <a:spLocks noChangeArrowheads="1"/>
          </p:cNvSpPr>
          <p:nvPr/>
        </p:nvSpPr>
        <p:spPr bwMode="auto">
          <a:xfrm>
            <a:off x="821531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8657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734" name="TextBox 14"/>
          <p:cNvSpPr txBox="1">
            <a:spLocks noChangeArrowheads="1"/>
          </p:cNvSpPr>
          <p:nvPr/>
        </p:nvSpPr>
        <p:spPr bwMode="auto">
          <a:xfrm>
            <a:off x="685800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5755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738" name="TextBox 14"/>
          <p:cNvSpPr txBox="1">
            <a:spLocks noChangeArrowheads="1"/>
          </p:cNvSpPr>
          <p:nvPr/>
        </p:nvSpPr>
        <p:spPr bwMode="auto">
          <a:xfrm>
            <a:off x="3429000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00166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742" name="TextBox 14"/>
          <p:cNvSpPr txBox="1">
            <a:spLocks noChangeArrowheads="1"/>
          </p:cNvSpPr>
          <p:nvPr/>
        </p:nvSpPr>
        <p:spPr bwMode="auto">
          <a:xfrm>
            <a:off x="1571625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7193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746" name="TextBox 14"/>
          <p:cNvSpPr txBox="1">
            <a:spLocks noChangeArrowheads="1"/>
          </p:cNvSpPr>
          <p:nvPr/>
        </p:nvSpPr>
        <p:spPr bwMode="auto">
          <a:xfrm>
            <a:off x="4143375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Е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42952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750" name="TextBox 14"/>
          <p:cNvSpPr txBox="1">
            <a:spLocks noChangeArrowheads="1"/>
          </p:cNvSpPr>
          <p:nvPr/>
        </p:nvSpPr>
        <p:spPr bwMode="auto">
          <a:xfrm>
            <a:off x="750093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Я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1461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754" name="TextBox 14"/>
          <p:cNvSpPr txBox="1">
            <a:spLocks noChangeArrowheads="1"/>
          </p:cNvSpPr>
          <p:nvPr/>
        </p:nvSpPr>
        <p:spPr bwMode="auto">
          <a:xfrm>
            <a:off x="27860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И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0076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TextBox 14"/>
          <p:cNvSpPr txBox="1">
            <a:spLocks noChangeArrowheads="1"/>
          </p:cNvSpPr>
          <p:nvPr/>
        </p:nvSpPr>
        <p:spPr bwMode="auto">
          <a:xfrm>
            <a:off x="60721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12" cy="1143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00" cy="12144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" action="ppaction://hlinkshowjump?jump=nextslide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37" cy="12144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538970" cy="230832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Молодец!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Привет от злой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учительницы!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06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10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14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18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22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26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29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30" name="TextBox 14"/>
          <p:cNvSpPr txBox="1">
            <a:spLocks noChangeArrowheads="1"/>
          </p:cNvSpPr>
          <p:nvPr/>
        </p:nvSpPr>
        <p:spPr bwMode="auto">
          <a:xfrm>
            <a:off x="1428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34" name="TextBox 14"/>
          <p:cNvSpPr txBox="1">
            <a:spLocks noChangeArrowheads="1"/>
          </p:cNvSpPr>
          <p:nvPr/>
        </p:nvSpPr>
        <p:spPr bwMode="auto">
          <a:xfrm>
            <a:off x="928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38" name="TextBox 14"/>
          <p:cNvSpPr txBox="1">
            <a:spLocks noChangeArrowheads="1"/>
          </p:cNvSpPr>
          <p:nvPr/>
        </p:nvSpPr>
        <p:spPr bwMode="auto">
          <a:xfrm>
            <a:off x="4857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4363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42" name="TextBox 14"/>
          <p:cNvSpPr txBox="1">
            <a:spLocks noChangeArrowheads="1"/>
          </p:cNvSpPr>
          <p:nvPr/>
        </p:nvSpPr>
        <p:spPr bwMode="auto">
          <a:xfrm>
            <a:off x="62150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4612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46" name="TextBox 14"/>
          <p:cNvSpPr txBox="1">
            <a:spLocks noChangeArrowheads="1"/>
          </p:cNvSpPr>
          <p:nvPr/>
        </p:nvSpPr>
        <p:spPr bwMode="auto">
          <a:xfrm>
            <a:off x="27860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14390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50" name="TextBox 14"/>
          <p:cNvSpPr txBox="1">
            <a:spLocks noChangeArrowheads="1"/>
          </p:cNvSpPr>
          <p:nvPr/>
        </p:nvSpPr>
        <p:spPr bwMode="auto">
          <a:xfrm>
            <a:off x="821531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8657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54" name="TextBox 14"/>
          <p:cNvSpPr txBox="1">
            <a:spLocks noChangeArrowheads="1"/>
          </p:cNvSpPr>
          <p:nvPr/>
        </p:nvSpPr>
        <p:spPr bwMode="auto">
          <a:xfrm>
            <a:off x="685800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5755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58" name="TextBox 14"/>
          <p:cNvSpPr txBox="1">
            <a:spLocks noChangeArrowheads="1"/>
          </p:cNvSpPr>
          <p:nvPr/>
        </p:nvSpPr>
        <p:spPr bwMode="auto">
          <a:xfrm>
            <a:off x="3429000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00166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62" name="TextBox 14"/>
          <p:cNvSpPr txBox="1">
            <a:spLocks noChangeArrowheads="1"/>
          </p:cNvSpPr>
          <p:nvPr/>
        </p:nvSpPr>
        <p:spPr bwMode="auto">
          <a:xfrm>
            <a:off x="1571625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7193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66" name="TextBox 14"/>
          <p:cNvSpPr txBox="1">
            <a:spLocks noChangeArrowheads="1"/>
          </p:cNvSpPr>
          <p:nvPr/>
        </p:nvSpPr>
        <p:spPr bwMode="auto">
          <a:xfrm>
            <a:off x="4143375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Е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42952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70" name="TextBox 14"/>
          <p:cNvSpPr txBox="1">
            <a:spLocks noChangeArrowheads="1"/>
          </p:cNvSpPr>
          <p:nvPr/>
        </p:nvSpPr>
        <p:spPr bwMode="auto">
          <a:xfrm>
            <a:off x="750093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Я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1461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74" name="TextBox 14"/>
          <p:cNvSpPr txBox="1">
            <a:spLocks noChangeArrowheads="1"/>
          </p:cNvSpPr>
          <p:nvPr/>
        </p:nvSpPr>
        <p:spPr bwMode="auto">
          <a:xfrm>
            <a:off x="27860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И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0076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78" name="TextBox 14"/>
          <p:cNvSpPr txBox="1">
            <a:spLocks noChangeArrowheads="1"/>
          </p:cNvSpPr>
          <p:nvPr/>
        </p:nvSpPr>
        <p:spPr bwMode="auto">
          <a:xfrm>
            <a:off x="60721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Л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357818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TextBox 14"/>
          <p:cNvSpPr txBox="1">
            <a:spLocks noChangeArrowheads="1"/>
          </p:cNvSpPr>
          <p:nvPr/>
        </p:nvSpPr>
        <p:spPr bwMode="auto">
          <a:xfrm>
            <a:off x="5429250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З</a:t>
            </a:r>
          </a:p>
        </p:txBody>
      </p:sp>
      <p:sp>
        <p:nvSpPr>
          <p:cNvPr id="53" name="Управляющая кнопка: домой 52">
            <a:hlinkClick r:id="" action="ppaction://hlinkshowjump?jump=endshow" highlightClick="1"/>
          </p:cNvPr>
          <p:cNvSpPr/>
          <p:nvPr/>
        </p:nvSpPr>
        <p:spPr>
          <a:xfrm>
            <a:off x="4714876" y="2500306"/>
            <a:ext cx="1285884" cy="642942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85750"/>
            <a:ext cx="2786062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4786322"/>
            <a:ext cx="7526420" cy="1015663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 prst="cross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Ошибочка вышла!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7000892" y="6143644"/>
            <a:ext cx="1000132" cy="428628"/>
          </a:xfrm>
          <a:prstGeom prst="actionButtonReturn">
            <a:avLst/>
          </a:prstGeom>
          <a:scene3d>
            <a:camera prst="orthographicFront"/>
            <a:lightRig rig="threePt" dir="t"/>
          </a:scene3d>
          <a:sp3d extrusionH="50800"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30" cy="11430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21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88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571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15 ∙ 5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78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30" cy="11430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21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88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96 : 12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02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06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30" cy="11430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21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88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64 : 16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26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30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34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30" cy="11430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21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88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24  ∙ 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50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54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58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62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30" cy="11430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21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88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15  ∙ 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74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78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82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86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90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30" cy="11430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21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88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16  ∙ 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98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02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06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10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14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18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29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1428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y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813" y="3357563"/>
          <a:ext cx="3071830" cy="11430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366"/>
                <a:gridCol w="614366"/>
                <a:gridCol w="614366"/>
                <a:gridCol w="614366"/>
                <a:gridCol w="614366"/>
              </a:tblGrid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77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3286125"/>
          <a:ext cx="2857521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7158"/>
                <a:gridCol w="707158"/>
                <a:gridCol w="707158"/>
                <a:gridCol w="736047"/>
              </a:tblGrid>
              <a:tr h="401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hlinkClick r:id="rId3" action="ppaction://hlinksldjump"/>
                        </a:rPr>
                        <a:t>68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8129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38" y="5072063"/>
          <a:ext cx="7500988" cy="1214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  <a:gridCol w="681908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" action="ppaction://hlinkshowjump?jump=nextslide"/>
                        </a:rPr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807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0"/>
            <a:ext cx="6468437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Вычислите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выберите правильный ответ: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57554" y="1428736"/>
            <a:ext cx="4714908" cy="11430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190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0" y="17145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84  : 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422" name="TextBox 14"/>
          <p:cNvSpPr txBox="1">
            <a:spLocks noChangeArrowheads="1"/>
          </p:cNvSpPr>
          <p:nvPr/>
        </p:nvSpPr>
        <p:spPr bwMode="auto">
          <a:xfrm>
            <a:off x="750093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426" name="TextBox 16"/>
          <p:cNvSpPr txBox="1">
            <a:spLocks noChangeArrowheads="1"/>
          </p:cNvSpPr>
          <p:nvPr/>
        </p:nvSpPr>
        <p:spPr bwMode="auto">
          <a:xfrm>
            <a:off x="3357563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430" name="TextBox 19"/>
          <p:cNvSpPr txBox="1">
            <a:spLocks noChangeArrowheads="1"/>
          </p:cNvSpPr>
          <p:nvPr/>
        </p:nvSpPr>
        <p:spPr bwMode="auto">
          <a:xfrm>
            <a:off x="2071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434" name="TextBox 16"/>
          <p:cNvSpPr txBox="1">
            <a:spLocks noChangeArrowheads="1"/>
          </p:cNvSpPr>
          <p:nvPr/>
        </p:nvSpPr>
        <p:spPr bwMode="auto">
          <a:xfrm>
            <a:off x="2071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Ч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438" name="TextBox 14"/>
          <p:cNvSpPr txBox="1">
            <a:spLocks noChangeArrowheads="1"/>
          </p:cNvSpPr>
          <p:nvPr/>
        </p:nvSpPr>
        <p:spPr bwMode="auto">
          <a:xfrm>
            <a:off x="6786563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442" name="TextBox 14"/>
          <p:cNvSpPr txBox="1">
            <a:spLocks noChangeArrowheads="1"/>
          </p:cNvSpPr>
          <p:nvPr/>
        </p:nvSpPr>
        <p:spPr bwMode="auto">
          <a:xfrm>
            <a:off x="5500688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290" y="564357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446" name="TextBox 14"/>
          <p:cNvSpPr txBox="1">
            <a:spLocks noChangeArrowheads="1"/>
          </p:cNvSpPr>
          <p:nvPr/>
        </p:nvSpPr>
        <p:spPr bwMode="auto">
          <a:xfrm>
            <a:off x="1428750" y="564356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3857628"/>
            <a:ext cx="42862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928688" y="38576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С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</TotalTime>
  <Words>840</Words>
  <Application>Microsoft Office PowerPoint</Application>
  <PresentationFormat>Экран (4:3)</PresentationFormat>
  <Paragraphs>694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Trebuchet MS</vt:lpstr>
      <vt:lpstr>Wingdings 2</vt:lpstr>
      <vt:lpstr>Wingdings</vt:lpstr>
      <vt:lpstr>Calibri</vt:lpstr>
      <vt:lpstr>Arial Black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Pentium4</dc:creator>
  <cp:lastModifiedBy>Учитель</cp:lastModifiedBy>
  <cp:revision>16</cp:revision>
  <dcterms:created xsi:type="dcterms:W3CDTF">2007-10-04T09:40:15Z</dcterms:created>
  <dcterms:modified xsi:type="dcterms:W3CDTF">2014-09-16T09:12:53Z</dcterms:modified>
</cp:coreProperties>
</file>