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1935F-C810-45B8-8B4E-A1A54AFE846B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9970C-74F3-45F8-BCD3-EC24AFDBE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уроках литературного чтения, мы пополняем свой словарный запас.  Из прочитанного материала пословицы и поговорки дают возможность понять и усвоить, пройденный материал на уроках чтения: «больше узнаешь – сильнее станешь», «не говори: учился, а говори, что узнал», «с книгою жить – век не тужить», «мудрым никто не родился, а научился», «знает не тот, кто много жил, а тот, кто знания нажил».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9970C-74F3-45F8-BCD3-EC24AFDBEBA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уроках математики важна точность, расчёт, внимательность: «семь раз отмерь – один раз отрежь», «Сбил, сколотил – вот колесо, сел да поехал – ах! хорошо! Оглянулся назад – одни спицы лежат», «повторенье – мать ученья», «кто знает дорогу, тот не спотыкается».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9970C-74F3-45F8-BCD3-EC24AFDBEBA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7823-DCA8-40BD-B1E0-DAAEECAE69B4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6C63-F501-49F4-AE0F-241436F28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 о школе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715304" cy="450059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чего нужны пословицы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поговорки?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подготовили учащиеся 3Б класса МБУ лицея № 6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Секула</a:t>
            </a:r>
            <a:r>
              <a:rPr lang="ru-RU" sz="1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Виктория,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Косорлукова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Софья</a:t>
            </a:r>
          </a:p>
          <a:p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Кл.руководитель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Богданова Светлана Геннадьевна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imhonn.ru/u/dd/galob/542/fot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357562"/>
            <a:ext cx="457203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3362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encrypted-tbn0.gstatic.com/images?q=tbn:ANd9GcR5L_7gVaVrCcVGUOoykmr9jQDB5Wp1WVxTA1E2BeT1VDGwyevmpA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59362" y="2132806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«В простоте слова – самая великая мудрость. </a:t>
            </a: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Пословицы и песни всегда кратки, </a:t>
            </a: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 ума и чувства вложено в них на целые книги». </a:t>
            </a: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А.М.Горький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Пословицы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нужны и сегодня. Они украшают нашу речь, помогают выразить позицию говорящего короче. Пословицы это живость языка, ум, начитанность говорящего. Правильное использование пословиц в речи отражает уровень воспитанности и культуры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https://encrypted-tbn1.gstatic.com/images?q=tbn:ANd9GcTk1SjNiCDIQ3TNqLay6neo-Jye0fwUykWlz0xUCVqRwTf8xNvd8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642918"/>
            <a:ext cx="3786214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проекта: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Выяснить, что такое пословица?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Чем пословица отличается от поговорки?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их сочиняет? Чему они учат?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вопрос.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Зачем нам  сегодня нужны пословицы и поговорки?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хранится народная мудрость?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        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3000372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00496" y="335756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29256" y="3000372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https://encrypted-tbn1.gstatic.com/images?q=tbn:ANd9GcQI_jHtI8JSKKCkGAhoa81nCCBflOjeTCadjvlvoWiUtT3v_aEyN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86256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пословицы и поговорки?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edukids.ru/i/cons_books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3452812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Пословица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это краткое, народное изречение, высказывание с назидательным смыслом.</a:t>
            </a:r>
          </a:p>
          <a:p>
            <a:pPr algn="just"/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Поговорка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это общеизвестное выражение, образное, не составляет законченного высказывания, как в пословице, и не имеет назидательного смысла.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бы вы хотели узнать ?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450059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появились пословицы и поговорки?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они означают?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ли пословицы объединить тематически?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ли утверждать, что в пословицах и поговорках спрятан клад народной мудрости?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tunishome.ru/userfiles/image/obrazovanie2%20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14488"/>
            <a:ext cx="3533779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поговорок и пословиц на уроках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уроках математики важна точность, расчёт, внимательность: «семь раз отмерь – один раз отрежь», «Сбил, сколотил – вот колесо, сел да поехал – ах! хорошо! Оглянулся назад – одни спицы лежат», «повторенье – мать ученья», «кто знает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дорогу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тот не спотыкается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уроках литературного чтения, мы пополняем свой словарный запас.  Из прочитанного материала пословицы и поговорки дают возможность понять и усвоить, пройденный материал на уроках чтения: «больше узнаешь – сильнее станешь», «не говори: учился, а говори, что узнал», «с книгою жить – век не тужить», «мудрым никто не родился, а научился», «знает не тот, кто много жил, а тот, кто знания нажил». </a:t>
            </a:r>
          </a:p>
          <a:p>
            <a:endParaRPr lang="ru-RU" dirty="0"/>
          </a:p>
        </p:txBody>
      </p:sp>
      <p:pic>
        <p:nvPicPr>
          <p:cNvPr id="8" name="Рисунок 7" descr="http://trioda.ru/wp-content/uploads/2010/08/%D1%88%D0%BA%D0%BE%D0%BB%D0%B0_%D0%B4%D0%B5%D1%82%D0%B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381000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поговорок и пословиц на уроках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уроках чистописания – мы стараемся писать красиво, аккуратно, грамотно. Если учитель скажет: «старание и труд к счастью ведут», «без грамоты – как без свечки в потёмках», «грамоте учиться - всегда пригодится», нам становится понятна поставленная перед нами задача урока. </a:t>
            </a:r>
          </a:p>
        </p:txBody>
      </p:sp>
      <p:pic>
        <p:nvPicPr>
          <p:cNvPr id="7" name="Содержимое 6" descr="http://planetadetey.org/upload/iblock/75d/ucheniki_w450_h468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3643338" cy="362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поговорок и пословиц на уроках</a:t>
            </a:r>
            <a:endParaRPr lang="ru-RU" dirty="0"/>
          </a:p>
        </p:txBody>
      </p:sp>
      <p:pic>
        <p:nvPicPr>
          <p:cNvPr id="5" name="Содержимое 4" descr="http://3.bp.blogspot.com/-nweHPdLCX4M/UTwhlFGBgzI/AAAAAAAAAto/S5rxzwZPmcQ/s1600/clip_image002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428628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часто в упражнениях по русскому языку используются пословицы и поговорки, которые помогают усвоить различные правила. Вместе с тем смысл пословиц и поговорок учит народной мудрости и воспитывает: 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Мороз и метели под февраль полетели»,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Почёт и труд рядом живут», «За ветром в поле не угонишься».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даёт изучение пословиц и поговорок современному человеку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Пословицы оттачивают мысль…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учат, воспитывают, направляют…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Помогают оценить свои поступки и действия других людей.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Активно приобщают человека к богатствам народного языка и истории.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Обогащают речь…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art-school-four.by/index/o_shkole/0-2/22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71942"/>
            <a:ext cx="307183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 о школе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 пословиц - величина неизменная. Мы нашли и выписали для вас  самые лучшие пословицы о школе.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твёрдо выучишь, долго помнится.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говори: учился, а говори, что узнал.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Кто любит науки, тот не знает скуки.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Корень учения горек, да плод его сладок.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Ученье без уменья не польза, а беда.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Повторенье - мать ученья.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Повторять да учить - ум точить.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Мудрым никто не родился.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книгою жить – век не тужить.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Умный не тот, кто много говорит, а тот, кто много знает.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Книга — маленькое окошко, через него весь мир видно.</a:t>
            </a:r>
          </a:p>
          <a:p>
            <a:endParaRPr lang="ru-RU" dirty="0"/>
          </a:p>
        </p:txBody>
      </p:sp>
      <p:pic>
        <p:nvPicPr>
          <p:cNvPr id="5" name="Рисунок 4" descr="https://encrypted-tbn1.gstatic.com/images?q=tbn:ANd9GcS7c3vQUIkMs_UXyaEHZd5PulC-f9ZxILvY9XSM6n6BZ0eiVs9X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300039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213</TotalTime>
  <Words>768</Words>
  <Application>Microsoft Office PowerPoint</Application>
  <PresentationFormat>Экран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Пословицы и поговорки о школе</vt:lpstr>
      <vt:lpstr>Задачи проекта:  Выяснить, что такое пословица? Чем пословица отличается от поговорки? Кто их сочиняет? Чему они учат?</vt:lpstr>
      <vt:lpstr>Что такое пословицы и поговорки?</vt:lpstr>
      <vt:lpstr>Что бы вы хотели узнать ?</vt:lpstr>
      <vt:lpstr>Использование поговорок и пословиц на уроках</vt:lpstr>
      <vt:lpstr>Использование поговорок и пословиц на уроках</vt:lpstr>
      <vt:lpstr>Использование поговорок и пословиц на уроках</vt:lpstr>
      <vt:lpstr>Что даёт изучение пословиц и поговорок современному человеку</vt:lpstr>
      <vt:lpstr>Пословицы и поговорки о школе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21</cp:revision>
  <dcterms:created xsi:type="dcterms:W3CDTF">2013-03-31T16:32:31Z</dcterms:created>
  <dcterms:modified xsi:type="dcterms:W3CDTF">2015-01-26T16:17:19Z</dcterms:modified>
</cp:coreProperties>
</file>