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4" r:id="rId2"/>
    <p:sldId id="289" r:id="rId3"/>
    <p:sldId id="290" r:id="rId4"/>
    <p:sldId id="258" r:id="rId5"/>
    <p:sldId id="259" r:id="rId6"/>
    <p:sldId id="265" r:id="rId7"/>
    <p:sldId id="257" r:id="rId8"/>
    <p:sldId id="260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7" r:id="rId18"/>
    <p:sldId id="275" r:id="rId19"/>
    <p:sldId id="276" r:id="rId20"/>
    <p:sldId id="277" r:id="rId21"/>
    <p:sldId id="281" r:id="rId22"/>
    <p:sldId id="278" r:id="rId23"/>
    <p:sldId id="279" r:id="rId24"/>
    <p:sldId id="280" r:id="rId25"/>
    <p:sldId id="282" r:id="rId26"/>
    <p:sldId id="284" r:id="rId27"/>
    <p:sldId id="285" r:id="rId28"/>
    <p:sldId id="283" r:id="rId29"/>
    <p:sldId id="286" r:id="rId30"/>
    <p:sldId id="287" r:id="rId31"/>
    <p:sldId id="288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8" autoAdjust="0"/>
  </p:normalViewPr>
  <p:slideViewPr>
    <p:cSldViewPr>
      <p:cViewPr varScale="1">
        <p:scale>
          <a:sx n="72" d="100"/>
          <a:sy n="72" d="100"/>
        </p:scale>
        <p:origin x="-19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0ABA-FC9F-4EFB-B6B6-E5B084E0FDA7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1527-8641-4C2B-B2B8-B8550987D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01527-8641-4C2B-B2B8-B8550987D4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9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01527-8641-4C2B-B2B8-B8550987D47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01527-8641-4C2B-B2B8-B8550987D47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66A-90C0-4E62-9EF5-BD30D105A990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44DD-1535-4461-8122-3547F0274061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ACB2-F934-4DB0-9EC7-A3AEFEFF86D4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94F9-0A7F-4D8E-9562-B2C758C17F69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479B-7A4A-48B7-B9B5-63F927B8B7A3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F206-9813-4DE1-A71D-E31050421E12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F175-5BD3-4DE9-AEE6-7B1595774048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E652-395B-4849-82F1-4F56B08505F5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5E9-4B06-42EB-91D2-6A76B93D41B3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7D80-93EF-404B-AD0D-26487EAA547F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7102-A521-4260-A758-62B9D41D0945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B7E8-C4F1-4504-B5D4-33E76C9AD9FD}" type="datetime1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43" y="1498009"/>
            <a:ext cx="7488832" cy="46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6381" y="6146061"/>
            <a:ext cx="825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Карытка Е.А.</a:t>
            </a:r>
            <a:endParaRPr lang="ru-RU" sz="2800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511" y="154720"/>
            <a:ext cx="9150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 компьютеризованной вышивальной машине.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 к действию.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31840" y="0"/>
            <a:ext cx="618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шпульки с нижней нитью</a:t>
            </a:r>
            <a:endParaRPr lang="ru-RU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096344" cy="26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3648390" cy="2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365104"/>
            <a:ext cx="35875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48681"/>
            <a:ext cx="3240360" cy="201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240360" cy="21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0"/>
          <a:stretch>
            <a:fillRect/>
          </a:stretch>
        </p:blipFill>
        <p:spPr bwMode="auto">
          <a:xfrm>
            <a:off x="4860032" y="4725144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16016" y="2606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Заправка верхней нити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836712"/>
            <a:ext cx="5040560" cy="92333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ebdings"/>
              <a:buChar char="i"/>
            </a:pPr>
            <a:r>
              <a:rPr lang="ru-RU" dirty="0" smtClean="0">
                <a:solidFill>
                  <a:srgbClr val="0070C0"/>
                </a:solidFill>
                <a:sym typeface="Webdings"/>
              </a:rPr>
              <a:t>Неправильная заправка нити может привести</a:t>
            </a:r>
          </a:p>
          <a:p>
            <a:r>
              <a:rPr lang="ru-RU" dirty="0" smtClean="0">
                <a:solidFill>
                  <a:srgbClr val="0070C0"/>
                </a:solidFill>
                <a:sym typeface="Webdings"/>
              </a:rPr>
              <a:t>к запутыванию нити или поломке иглы.</a:t>
            </a:r>
          </a:p>
          <a:p>
            <a:r>
              <a:rPr lang="ru-RU" dirty="0" smtClean="0">
                <a:solidFill>
                  <a:srgbClr val="0070C0"/>
                </a:solidFill>
                <a:sym typeface="Webdings"/>
              </a:rPr>
              <a:t>Строго следуйте инструкции.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75476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952328" cy="24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50338"/>
            <a:ext cx="2878474" cy="229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338554" cy="461665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338554" cy="461665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09120"/>
            <a:ext cx="338554" cy="461665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95936" y="2060848"/>
            <a:ext cx="338554" cy="461665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2060848"/>
            <a:ext cx="2414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Наденьте на стержень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колпачок катушки</a:t>
            </a:r>
          </a:p>
          <a:p>
            <a:endParaRPr lang="ru-RU" dirty="0" smtClean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848" y="3284984"/>
            <a:ext cx="3459584" cy="32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95936" y="3573016"/>
            <a:ext cx="338554" cy="461665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60648"/>
            <a:ext cx="345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Заправка верхней нити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504605" cy="294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02843"/>
            <a:ext cx="35623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3"/>
          <a:stretch>
            <a:fillRect/>
          </a:stretch>
        </p:blipFill>
        <p:spPr bwMode="auto">
          <a:xfrm>
            <a:off x="5335488" y="3102272"/>
            <a:ext cx="3556992" cy="35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332656"/>
            <a:ext cx="338554" cy="461665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429000"/>
            <a:ext cx="340158" cy="461665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501009"/>
            <a:ext cx="288032" cy="46800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2488" y="980728"/>
            <a:ext cx="4572000" cy="1938992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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заправки нити в машину обязательно поднимите лапку для вышивания и откройте шторку. Перед снятием верхней нити также поднимите лапку.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76056" y="188640"/>
            <a:ext cx="320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Заправка нити в иглу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615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667677" cy="27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062" y="3356992"/>
            <a:ext cx="4078386" cy="33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64088" y="332656"/>
            <a:ext cx="3442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к вышивке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836712"/>
            <a:ext cx="5312032" cy="830997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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вышивании всегда используйте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стабилизирующий материал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8957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09564"/>
            <a:ext cx="40957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27984" y="188640"/>
            <a:ext cx="436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Закрепление ткани в пяльцах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3021582" cy="429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448272" cy="245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952328" cy="379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808312" cy="179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692696"/>
            <a:ext cx="6192000" cy="830997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ebdings"/>
              <a:buChar char="i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Используйте пяльцы для вышивания, размер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которых соответствует размеру вышивки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987" y="3842544"/>
            <a:ext cx="3113013" cy="29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574" y="3284984"/>
            <a:ext cx="317092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t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171450"/>
            <a:ext cx="84963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8"/>
            <a:ext cx="62007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384376" cy="149769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556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404664"/>
            <a:ext cx="4142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Экран выбора типа рисунка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60032" y="188640"/>
            <a:ext cx="309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Вышивание рисунка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72408" cy="37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744416" cy="29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764704"/>
            <a:ext cx="4932040" cy="1200329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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Вышивание рисунков выполняется с заменой нити после вышивания каждого цвета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367619"/>
            <a:ext cx="3024336" cy="394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84168" y="332656"/>
            <a:ext cx="2124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знаков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8164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93096"/>
            <a:ext cx="4607583" cy="13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908720"/>
            <a:ext cx="4427984" cy="30476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596893"/>
            <a:ext cx="4392488" cy="83832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439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содержание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36522"/>
              </p:ext>
            </p:extLst>
          </p:nvPr>
        </p:nvGraphicFramePr>
        <p:xfrm>
          <a:off x="539552" y="1124744"/>
          <a:ext cx="8280920" cy="50405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5764"/>
                <a:gridCol w="6026964"/>
                <a:gridCol w="1728192"/>
              </a:tblGrid>
              <a:tr h="4656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Слайды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6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Техника безопасности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3, 9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7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Устройство вышивальной машины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smtClean="0"/>
                        <a:t>4 -8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6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Установка шпульки, заправка</a:t>
                      </a:r>
                      <a:r>
                        <a:rPr lang="ru-RU" sz="1800" baseline="0" dirty="0" smtClean="0"/>
                        <a:t> нитей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10 -13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7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Подготовка к вышивке: ткани, стабилизаторы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14 -16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7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Выбор рисунков вышивания, обрамления, знаков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</a:t>
                      </a:r>
                      <a:r>
                        <a:rPr lang="ru-RU" sz="1800" baseline="0" dirty="0" smtClean="0"/>
                        <a:t> - 20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4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Сохранение рисунков, использование карты памяти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21 - 23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6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Редактирование рисунков вышивки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24 - 27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6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Настройка натяжения нити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6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Сообщения об ошибках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29 - 31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6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иглы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88024" y="332656"/>
            <a:ext cx="4075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рисунка обрамления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2598"/>
            <a:ext cx="3528392" cy="569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309634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69734" y="260648"/>
            <a:ext cx="457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 рисунков в памяти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38428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1340768"/>
            <a:ext cx="39909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карты с данными для вышивания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карту, можно вышивать рисунки, отличающиеся от сохраненных в памяти машины рисунков.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01008"/>
            <a:ext cx="8568952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 Всегда выключайте машину, перед тем как вставить или вынуть карту.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472680" cy="27212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5157192"/>
            <a:ext cx="66826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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Вставляйте карту в гнездо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правильной стороной.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482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84415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100811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1196752"/>
            <a:ext cx="39604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680520"/>
            <a:ext cx="22322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4048" y="4221088"/>
            <a:ext cx="318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Выберите и вышейте рисунок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карты с данными для вышивания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1" y="1340770"/>
          <a:ext cx="3600000" cy="36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7160" marR="137160" marT="137160" marB="137160"/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332656"/>
            <a:ext cx="526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Редактирование рисунков вышивки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9" y="764704"/>
            <a:ext cx="4872541" cy="26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16" y="1844824"/>
            <a:ext cx="829464" cy="546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2142" y="1196752"/>
            <a:ext cx="3741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Изменение расположения</a:t>
            </a:r>
            <a:endParaRPr lang="ru-RU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5568" y="2204864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Обычно рисунок  размещается в центре пялец. Перед началом вышивания можно проверить расположение рисунка и изменить его позицию и размер.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644008" cy="32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0627"/>
            <a:ext cx="3672408" cy="39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5283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29977"/>
            <a:ext cx="38385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260648"/>
            <a:ext cx="3741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Изменение расположения</a:t>
            </a:r>
            <a:endParaRPr lang="ru-RU" sz="2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2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5"/>
            <a:ext cx="546918" cy="360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6136" y="548680"/>
            <a:ext cx="263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Повторное шитье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66689"/>
            <a:ext cx="4499901" cy="48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753" y="2214339"/>
            <a:ext cx="4547743" cy="387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при вышивке использовалась нить неправильного цвета, рисунок можно вышить повторно другим цветом.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404664"/>
            <a:ext cx="500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Обрыв нити во время вышивания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66378"/>
            <a:ext cx="3924300" cy="5314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60440" cy="46085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88024" y="404664"/>
            <a:ext cx="405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Настройка натяжения нити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076700" cy="5686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952875" cy="4371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717"/>
            <a:ext cx="5616624" cy="436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0" y="4509120"/>
            <a:ext cx="5616000" cy="227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6176" y="620688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Сообщения об ошибках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132856"/>
            <a:ext cx="2987824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совершении ошибочных действий на экране ЖКИ отображаются сообщения и рекомендации.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164288" y="4725144"/>
            <a:ext cx="28803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8"/>
            <a:ext cx="7817461" cy="1754326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Инструкция по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Технике безопасности</a:t>
            </a:r>
            <a:endParaRPr lang="ru-RU" sz="5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2" y="1988840"/>
            <a:ext cx="80334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Всегда сохраняйте рабочее место в чистоте.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Не работайте на машине при закрытых вентиляционных отверстиях.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Не роняйте в отверстия машины и не вставляйте в них никакие посторонние предметы.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Не используйте гнутые и поврежденные иглы.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Держите руки на расстоянии от всех движущихся частей машины.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Не тяните ткань при вышивании.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При отключении машины от сети не вытягивайте вилку за кабель питания.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554" y="676275"/>
            <a:ext cx="56197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низ 3"/>
          <p:cNvSpPr/>
          <p:nvPr/>
        </p:nvSpPr>
        <p:spPr>
          <a:xfrm>
            <a:off x="7380312" y="5157192"/>
            <a:ext cx="21602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480000" cy="235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3238493"/>
            <a:ext cx="6480000" cy="221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35450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59" y="5013176"/>
            <a:ext cx="41268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010966"/>
            <a:ext cx="3540781" cy="19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03244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229200"/>
            <a:ext cx="3528392" cy="153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2420888"/>
            <a:ext cx="22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Выключите машину!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908720"/>
            <a:ext cx="582211" cy="444968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Замена иглы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5400600" cy="493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99628"/>
            <a:ext cx="3923928" cy="412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"/>
          <a:stretch>
            <a:fillRect/>
          </a:stretch>
        </p:blipFill>
        <p:spPr bwMode="auto">
          <a:xfrm>
            <a:off x="5220072" y="4581128"/>
            <a:ext cx="39239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32"/>
          <a:stretch>
            <a:fillRect/>
          </a:stretch>
        </p:blipFill>
        <p:spPr bwMode="auto">
          <a:xfrm>
            <a:off x="467544" y="4869160"/>
            <a:ext cx="4150394" cy="180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36096" y="0"/>
            <a:ext cx="370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 машины и их функции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824536" cy="42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201" y="2420888"/>
            <a:ext cx="4911799" cy="406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260648"/>
            <a:ext cx="1780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сзади</a:t>
            </a:r>
            <a:endParaRPr lang="ru-RU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053525" cy="428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09" y="1268760"/>
            <a:ext cx="5133491" cy="430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1920" y="476672"/>
            <a:ext cx="506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Игла и лапка для вышивания</a:t>
            </a:r>
            <a:endParaRPr lang="ru-RU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124746"/>
            <a:ext cx="3959412" cy="360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731" y="476672"/>
            <a:ext cx="482374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346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Кнопки управления</a:t>
            </a:r>
            <a:endParaRPr lang="ru-RU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34342"/>
            <a:ext cx="3096000" cy="15840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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нажимайте кнопку обрезки нити, если нить уже обрезана.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04457" cy="335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745232"/>
            <a:ext cx="4716016" cy="52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54734"/>
            <a:ext cx="4176464" cy="30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188640"/>
            <a:ext cx="295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Панель управления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7083349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безопасной работы с</a:t>
            </a:r>
          </a:p>
          <a:p>
            <a:pPr algn="ctr"/>
            <a:r>
              <a:rPr lang="ru-RU" sz="40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ышивальным модулем</a:t>
            </a:r>
            <a:endParaRPr lang="ru-RU" sz="40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1125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9"/>
          <a:stretch>
            <a:fillRect/>
          </a:stretch>
        </p:blipFill>
        <p:spPr bwMode="auto">
          <a:xfrm>
            <a:off x="251520" y="5012580"/>
            <a:ext cx="48965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1512168" cy="232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8104" y="2276872"/>
            <a:ext cx="3528392" cy="1938992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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держите руки и другие предметы вблизи от каретки. Это может стать причиной травмы.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4562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498</Words>
  <Application>Microsoft Office PowerPoint</Application>
  <PresentationFormat>Экран (4:3)</PresentationFormat>
  <Paragraphs>140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Mother</cp:lastModifiedBy>
  <cp:revision>100</cp:revision>
  <dcterms:modified xsi:type="dcterms:W3CDTF">2012-11-19T18:13:53Z</dcterms:modified>
</cp:coreProperties>
</file>