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9"/>
  </p:notesMasterIdLst>
  <p:sldIdLst>
    <p:sldId id="256" r:id="rId2"/>
    <p:sldId id="257" r:id="rId3"/>
    <p:sldId id="263" r:id="rId4"/>
    <p:sldId id="268" r:id="rId5"/>
    <p:sldId id="270" r:id="rId6"/>
    <p:sldId id="271" r:id="rId7"/>
    <p:sldId id="27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94FB3-3D37-4191-994C-A991132A1E92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357916-B586-4544-B65A-F81A2A60B5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F070851-8B80-401F-B349-D497B0A09323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A80F439-7555-44F1-B1B2-A20C30CC59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070851-8B80-401F-B349-D497B0A09323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80F439-7555-44F1-B1B2-A20C30CC59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070851-8B80-401F-B349-D497B0A09323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80F439-7555-44F1-B1B2-A20C30CC59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070851-8B80-401F-B349-D497B0A09323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80F439-7555-44F1-B1B2-A20C30CC59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070851-8B80-401F-B349-D497B0A09323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80F439-7555-44F1-B1B2-A20C30CC59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070851-8B80-401F-B349-D497B0A09323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80F439-7555-44F1-B1B2-A20C30CC59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070851-8B80-401F-B349-D497B0A09323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80F439-7555-44F1-B1B2-A20C30CC59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070851-8B80-401F-B349-D497B0A09323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80F439-7555-44F1-B1B2-A20C30CC59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070851-8B80-401F-B349-D497B0A09323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80F439-7555-44F1-B1B2-A20C30CC59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F070851-8B80-401F-B349-D497B0A09323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80F439-7555-44F1-B1B2-A20C30CC59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F070851-8B80-401F-B349-D497B0A09323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A80F439-7555-44F1-B1B2-A20C30CC59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F070851-8B80-401F-B349-D497B0A09323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A80F439-7555-44F1-B1B2-A20C30CC59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285992"/>
            <a:ext cx="7772400" cy="3857652"/>
          </a:xfrm>
        </p:spPr>
        <p:txBody>
          <a:bodyPr/>
          <a:lstStyle/>
          <a:p>
            <a:pPr algn="ctr"/>
            <a:r>
              <a:rPr lang="ru-RU" dirty="0" smtClean="0"/>
              <a:t>«Природа просит помощи!»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7166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285728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357166"/>
            <a:ext cx="171451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285728"/>
            <a:ext cx="17907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428605"/>
            <a:ext cx="8229600" cy="4286280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sz="2000" b="1" dirty="0" smtClean="0"/>
              <a:t>Любите родную природу:                       </a:t>
            </a:r>
          </a:p>
          <a:p>
            <a:pPr algn="ctr">
              <a:buFontTx/>
              <a:buNone/>
            </a:pPr>
            <a:r>
              <a:rPr lang="ru-RU" sz="2000" b="1" dirty="0" smtClean="0"/>
              <a:t>Озёра, леса и поля.                                        </a:t>
            </a:r>
          </a:p>
          <a:p>
            <a:pPr algn="ctr">
              <a:buFontTx/>
              <a:buNone/>
            </a:pPr>
            <a:r>
              <a:rPr lang="ru-RU" sz="2000" b="1" dirty="0" smtClean="0"/>
              <a:t> Ведь это же наша с тобою                    </a:t>
            </a:r>
          </a:p>
          <a:p>
            <a:pPr algn="ctr">
              <a:buFontTx/>
              <a:buNone/>
            </a:pPr>
            <a:r>
              <a:rPr lang="ru-RU" sz="2000" b="1" dirty="0" smtClean="0"/>
              <a:t>На веки родная земля.                                </a:t>
            </a:r>
          </a:p>
          <a:p>
            <a:pPr algn="ctr">
              <a:buFontTx/>
              <a:buNone/>
            </a:pPr>
            <a:r>
              <a:rPr lang="ru-RU" sz="2000" b="1" dirty="0" smtClean="0"/>
              <a:t>На ней мы с тобою родились,             </a:t>
            </a:r>
          </a:p>
          <a:p>
            <a:pPr algn="ctr">
              <a:buFontTx/>
              <a:buNone/>
            </a:pPr>
            <a:r>
              <a:rPr lang="ru-RU" sz="2000" b="1" dirty="0" smtClean="0"/>
              <a:t> Живём мы с тобою на ней.                              </a:t>
            </a:r>
          </a:p>
          <a:p>
            <a:pPr algn="ctr">
              <a:buFontTx/>
              <a:buNone/>
            </a:pPr>
            <a:r>
              <a:rPr lang="ru-RU" sz="2000" b="1" dirty="0" smtClean="0"/>
              <a:t> Так будем же, люди, все вместе                                                Мы к ней относится добрей.</a:t>
            </a:r>
          </a:p>
          <a:p>
            <a:pPr algn="ctr">
              <a:buFontTx/>
              <a:buNone/>
            </a:pPr>
            <a:endParaRPr lang="ru-RU" sz="2000" b="1" dirty="0" smtClean="0"/>
          </a:p>
          <a:p>
            <a:pPr>
              <a:buFontTx/>
              <a:buNone/>
            </a:pPr>
            <a:r>
              <a:rPr lang="ru-RU" sz="2000" dirty="0" smtClean="0"/>
              <a:t>Сегодня на уроке мы выясним, по-доброму ли относится человек к природе.</a:t>
            </a:r>
            <a:endParaRPr lang="ru-RU" sz="20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2190765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410744"/>
            <a:ext cx="2428876" cy="1518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4295186"/>
            <a:ext cx="342902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3361702" cy="210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 b="11111"/>
          <a:stretch>
            <a:fillRect/>
          </a:stretch>
        </p:blipFill>
        <p:spPr bwMode="auto">
          <a:xfrm>
            <a:off x="3786182" y="4714884"/>
            <a:ext cx="321471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571744"/>
            <a:ext cx="335758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143372" y="571480"/>
            <a:ext cx="4643470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Arial" charset="0"/>
              <a:buNone/>
            </a:pPr>
            <a:endParaRPr lang="ru-RU" sz="2800" u="sng" dirty="0" smtClean="0">
              <a:latin typeface="Arial" charset="0"/>
            </a:endParaRPr>
          </a:p>
          <a:p>
            <a:pPr algn="ctr">
              <a:buFont typeface="Arial" charset="0"/>
              <a:buNone/>
            </a:pPr>
            <a:r>
              <a:rPr lang="ru-RU" sz="2800" b="1" u="sng" dirty="0" smtClean="0">
                <a:solidFill>
                  <a:srgbClr val="FF0000"/>
                </a:solidFill>
                <a:latin typeface="Arial" charset="0"/>
              </a:rPr>
              <a:t>ПОМНИТЕ!</a:t>
            </a:r>
          </a:p>
          <a:p>
            <a:pPr>
              <a:buFont typeface="Arial" charset="0"/>
              <a:buNone/>
            </a:pPr>
            <a:endParaRPr lang="ru-RU" sz="2800" dirty="0" smtClean="0">
              <a:latin typeface="Arial" charset="0"/>
            </a:endParaRPr>
          </a:p>
          <a:p>
            <a:pPr algn="ctr">
              <a:buFont typeface="Arial" charset="0"/>
              <a:buNone/>
            </a:pPr>
            <a:r>
              <a:rPr lang="ru-RU" sz="2800" dirty="0" smtClean="0">
                <a:latin typeface="Arial" charset="0"/>
              </a:rPr>
              <a:t>Вода- источник жизни.</a:t>
            </a:r>
          </a:p>
          <a:p>
            <a:pPr algn="ctr">
              <a:buFont typeface="Arial" charset="0"/>
              <a:buNone/>
            </a:pPr>
            <a:r>
              <a:rPr lang="ru-RU" sz="2800" dirty="0" smtClean="0">
                <a:latin typeface="Arial" charset="0"/>
              </a:rPr>
              <a:t>Чистая вода - источник здоровья.</a:t>
            </a:r>
            <a:endParaRPr lang="ru-RU" sz="28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pPr algn="ctr"/>
            <a:r>
              <a:rPr lang="ru-RU" dirty="0" smtClean="0"/>
              <a:t>Выбирай, человек!</a:t>
            </a:r>
            <a:endParaRPr lang="ru-RU" dirty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928670"/>
            <a:ext cx="2857520" cy="1982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071810"/>
            <a:ext cx="285752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5107721"/>
            <a:ext cx="2857520" cy="175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5027094"/>
            <a:ext cx="2760363" cy="1830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6" y="3000372"/>
            <a:ext cx="271464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72066" y="1000108"/>
            <a:ext cx="271464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ru-RU" dirty="0" smtClean="0"/>
              <a:t>Чем мы дышим?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268035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1142984"/>
            <a:ext cx="2600336" cy="1940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0818" y="285728"/>
            <a:ext cx="2563182" cy="1857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643314"/>
            <a:ext cx="2714644" cy="2035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/>
          <a:srcRect t="6845"/>
          <a:stretch>
            <a:fillRect/>
          </a:stretch>
        </p:blipFill>
        <p:spPr bwMode="auto">
          <a:xfrm>
            <a:off x="3500430" y="3357562"/>
            <a:ext cx="5143512" cy="3354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Оглянитесь! Остановитесь! Подумайте!</a:t>
            </a:r>
            <a:endParaRPr lang="ru-RU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928670"/>
            <a:ext cx="257173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643314"/>
            <a:ext cx="221457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1500174"/>
            <a:ext cx="285752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480" y="1428736"/>
            <a:ext cx="285752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8992" y="4000504"/>
            <a:ext cx="257176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388" y="3929066"/>
            <a:ext cx="239077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14678" y="642918"/>
            <a:ext cx="4143404" cy="5786478"/>
          </a:xfrm>
        </p:spPr>
        <p:txBody>
          <a:bodyPr>
            <a:normAutofit fontScale="62500" lnSpcReduction="20000"/>
          </a:bodyPr>
          <a:lstStyle/>
          <a:p>
            <a:r>
              <a:rPr lang="ru-RU" sz="4000" dirty="0" smtClean="0"/>
              <a:t>Ягель</a:t>
            </a:r>
          </a:p>
          <a:p>
            <a:endParaRPr lang="ru-RU" sz="4000" dirty="0" smtClean="0"/>
          </a:p>
          <a:p>
            <a:endParaRPr lang="ru-RU" sz="4000" dirty="0" smtClean="0"/>
          </a:p>
          <a:p>
            <a:endParaRPr lang="ru-RU" sz="4000" dirty="0" smtClean="0"/>
          </a:p>
          <a:p>
            <a:pPr>
              <a:buNone/>
            </a:pPr>
            <a:r>
              <a:rPr lang="ru-RU" sz="4000" dirty="0" smtClean="0"/>
              <a:t>     Венерин </a:t>
            </a:r>
          </a:p>
          <a:p>
            <a:pPr>
              <a:buNone/>
            </a:pPr>
            <a:r>
              <a:rPr lang="ru-RU" sz="4000" dirty="0" smtClean="0"/>
              <a:t>     башмачок -</a:t>
            </a:r>
          </a:p>
          <a:p>
            <a:endParaRPr lang="ru-RU" sz="4000" dirty="0" smtClean="0"/>
          </a:p>
          <a:p>
            <a:endParaRPr lang="ru-RU" sz="4000" dirty="0" smtClean="0"/>
          </a:p>
          <a:p>
            <a:endParaRPr lang="ru-RU" sz="4000" dirty="0" smtClean="0"/>
          </a:p>
          <a:p>
            <a:endParaRPr lang="ru-RU" sz="4000" dirty="0" smtClean="0"/>
          </a:p>
          <a:p>
            <a:r>
              <a:rPr lang="ru-RU" sz="4000" dirty="0" smtClean="0"/>
              <a:t>       - Колокольчик</a:t>
            </a:r>
          </a:p>
          <a:p>
            <a:endParaRPr lang="ru-RU" dirty="0" smtClean="0"/>
          </a:p>
          <a:p>
            <a:r>
              <a:rPr lang="ru-RU" dirty="0" smtClean="0"/>
              <a:t>          </a:t>
            </a:r>
          </a:p>
          <a:p>
            <a:endParaRPr lang="ru-RU" dirty="0" smtClean="0"/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                                   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292895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357562"/>
            <a:ext cx="3929090" cy="287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357166"/>
            <a:ext cx="2993159" cy="3476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500694" y="5072074"/>
            <a:ext cx="3429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Пыли в воздухе – 2.5раза.</a:t>
            </a:r>
          </a:p>
          <a:p>
            <a:r>
              <a:rPr lang="ru-RU" b="1" dirty="0" smtClean="0"/>
              <a:t>Газа и дыма – в 2 раза</a:t>
            </a:r>
          </a:p>
          <a:p>
            <a:r>
              <a:rPr lang="ru-RU" b="1" dirty="0" smtClean="0"/>
              <a:t>Под угрозой – 25тыс.видов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760</TotalTime>
  <Words>124</Words>
  <Application>Microsoft Office PowerPoint</Application>
  <PresentationFormat>Экран (4:3)</PresentationFormat>
  <Paragraphs>38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Открытая</vt:lpstr>
      <vt:lpstr>«Природа просит помощи!»  </vt:lpstr>
      <vt:lpstr>Слайд 2</vt:lpstr>
      <vt:lpstr>Слайд 3</vt:lpstr>
      <vt:lpstr>Выбирай, человек!</vt:lpstr>
      <vt:lpstr>Чем мы дышим?</vt:lpstr>
      <vt:lpstr>Оглянитесь! Остановитесь! Подумайте!</vt:lpstr>
      <vt:lpstr>Слайд 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«Осторожно, нас окружает среда!»</dc:title>
  <dc:creator>USER</dc:creator>
  <cp:lastModifiedBy>USER</cp:lastModifiedBy>
  <cp:revision>80</cp:revision>
  <dcterms:created xsi:type="dcterms:W3CDTF">2013-10-26T12:49:01Z</dcterms:created>
  <dcterms:modified xsi:type="dcterms:W3CDTF">2013-11-05T15:33:22Z</dcterms:modified>
</cp:coreProperties>
</file>