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69" r:id="rId4"/>
    <p:sldId id="268" r:id="rId5"/>
    <p:sldId id="271" r:id="rId6"/>
    <p:sldId id="258" r:id="rId7"/>
    <p:sldId id="263" r:id="rId8"/>
    <p:sldId id="27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im5-tub-ru.yandex.net/i?id=28339321-2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7929618" cy="614366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im2-tub-ru.yandex.net/i?id=167502430-4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8604"/>
            <a:ext cx="8001056" cy="585791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m1-tub-ru.yandex.net/i?id=117516092-29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66"/>
            <a:ext cx="7858180" cy="614366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http://im6-tub-ru.yandex.net/i?id=6757421-39-72&amp;n=21"/>
          <p:cNvSpPr>
            <a:spLocks noChangeAspect="1" noChangeArrowheads="1"/>
          </p:cNvSpPr>
          <p:nvPr/>
        </p:nvSpPr>
        <p:spPr bwMode="auto">
          <a:xfrm>
            <a:off x="155575" y="-685800"/>
            <a:ext cx="2019300" cy="142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0" name="Picture 4" descr="http://im6-tub-ru.yandex.net/i?id=6757421-39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0042"/>
            <a:ext cx="7715304" cy="578647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1-tub-ru.yandex.net/i?id=350255801-4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0042"/>
            <a:ext cx="7929618" cy="600079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im1-tub-ru.yandex.net/i?id=558341445-1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9144000" cy="528641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28728" y="5643578"/>
            <a:ext cx="62151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СПАСИБО!</a:t>
            </a:r>
            <a:endParaRPr lang="ru-RU" sz="66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im2-tub-ru.yandex.net/i?id=605969563-3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642918"/>
            <a:ext cx="8358246" cy="57150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im0-tub-ru.yandex.net/i?id=4902245-1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8604"/>
            <a:ext cx="7786742" cy="600079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</Words>
  <PresentationFormat>Экран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</dc:creator>
  <cp:lastModifiedBy>комп</cp:lastModifiedBy>
  <cp:revision>7</cp:revision>
  <dcterms:created xsi:type="dcterms:W3CDTF">2014-03-02T09:13:51Z</dcterms:created>
  <dcterms:modified xsi:type="dcterms:W3CDTF">2014-03-02T10:24:02Z</dcterms:modified>
</cp:coreProperties>
</file>